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6"/>
    <p:sldMasterId id="2147483729" r:id="rId7"/>
  </p:sldMasterIdLst>
  <p:notesMasterIdLst>
    <p:notesMasterId r:id="rId98"/>
  </p:notesMasterIdLst>
  <p:sldIdLst>
    <p:sldId id="256" r:id="rId8"/>
    <p:sldId id="335" r:id="rId9"/>
    <p:sldId id="333" r:id="rId10"/>
    <p:sldId id="334" r:id="rId11"/>
    <p:sldId id="285" r:id="rId12"/>
    <p:sldId id="262" r:id="rId13"/>
    <p:sldId id="354" r:id="rId14"/>
    <p:sldId id="280" r:id="rId15"/>
    <p:sldId id="278" r:id="rId16"/>
    <p:sldId id="258" r:id="rId17"/>
    <p:sldId id="264" r:id="rId18"/>
    <p:sldId id="282" r:id="rId19"/>
    <p:sldId id="356" r:id="rId20"/>
    <p:sldId id="283" r:id="rId21"/>
    <p:sldId id="357" r:id="rId22"/>
    <p:sldId id="362" r:id="rId23"/>
    <p:sldId id="279" r:id="rId24"/>
    <p:sldId id="360" r:id="rId25"/>
    <p:sldId id="359" r:id="rId26"/>
    <p:sldId id="363" r:id="rId27"/>
    <p:sldId id="339" r:id="rId28"/>
    <p:sldId id="266" r:id="rId29"/>
    <p:sldId id="267" r:id="rId30"/>
    <p:sldId id="268" r:id="rId31"/>
    <p:sldId id="271" r:id="rId32"/>
    <p:sldId id="272" r:id="rId33"/>
    <p:sldId id="273" r:id="rId34"/>
    <p:sldId id="284" r:id="rId35"/>
    <p:sldId id="366" r:id="rId36"/>
    <p:sldId id="367" r:id="rId37"/>
    <p:sldId id="368" r:id="rId38"/>
    <p:sldId id="355" r:id="rId39"/>
    <p:sldId id="342" r:id="rId40"/>
    <p:sldId id="343" r:id="rId41"/>
    <p:sldId id="364" r:id="rId42"/>
    <p:sldId id="365" r:id="rId43"/>
    <p:sldId id="292" r:id="rId44"/>
    <p:sldId id="344" r:id="rId45"/>
    <p:sldId id="345" r:id="rId46"/>
    <p:sldId id="347" r:id="rId47"/>
    <p:sldId id="346" r:id="rId48"/>
    <p:sldId id="348" r:id="rId49"/>
    <p:sldId id="349" r:id="rId50"/>
    <p:sldId id="299" r:id="rId51"/>
    <p:sldId id="300" r:id="rId52"/>
    <p:sldId id="350" r:id="rId53"/>
    <p:sldId id="302" r:id="rId54"/>
    <p:sldId id="351" r:id="rId55"/>
    <p:sldId id="352" r:id="rId56"/>
    <p:sldId id="353" r:id="rId57"/>
    <p:sldId id="306" r:id="rId58"/>
    <p:sldId id="307" r:id="rId59"/>
    <p:sldId id="308" r:id="rId60"/>
    <p:sldId id="309" r:id="rId61"/>
    <p:sldId id="310" r:id="rId62"/>
    <p:sldId id="311" r:id="rId63"/>
    <p:sldId id="319" r:id="rId64"/>
    <p:sldId id="320" r:id="rId65"/>
    <p:sldId id="314" r:id="rId66"/>
    <p:sldId id="315" r:id="rId67"/>
    <p:sldId id="316" r:id="rId68"/>
    <p:sldId id="317" r:id="rId69"/>
    <p:sldId id="318" r:id="rId70"/>
    <p:sldId id="321" r:id="rId71"/>
    <p:sldId id="322" r:id="rId72"/>
    <p:sldId id="323" r:id="rId73"/>
    <p:sldId id="324" r:id="rId74"/>
    <p:sldId id="325" r:id="rId75"/>
    <p:sldId id="326" r:id="rId76"/>
    <p:sldId id="327" r:id="rId77"/>
    <p:sldId id="369" r:id="rId78"/>
    <p:sldId id="370" r:id="rId79"/>
    <p:sldId id="371" r:id="rId80"/>
    <p:sldId id="372" r:id="rId81"/>
    <p:sldId id="373" r:id="rId82"/>
    <p:sldId id="374" r:id="rId83"/>
    <p:sldId id="375" r:id="rId84"/>
    <p:sldId id="376" r:id="rId85"/>
    <p:sldId id="377" r:id="rId86"/>
    <p:sldId id="380" r:id="rId87"/>
    <p:sldId id="381" r:id="rId88"/>
    <p:sldId id="382" r:id="rId89"/>
    <p:sldId id="383" r:id="rId90"/>
    <p:sldId id="384" r:id="rId91"/>
    <p:sldId id="385" r:id="rId92"/>
    <p:sldId id="386" r:id="rId93"/>
    <p:sldId id="387" r:id="rId94"/>
    <p:sldId id="388" r:id="rId95"/>
    <p:sldId id="389" r:id="rId96"/>
    <p:sldId id="26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D1AE58-233A-4EDB-AF49-B9199271DA90}">
          <p14:sldIdLst>
            <p14:sldId id="256"/>
            <p14:sldId id="335"/>
            <p14:sldId id="333"/>
            <p14:sldId id="334"/>
            <p14:sldId id="285"/>
            <p14:sldId id="262"/>
            <p14:sldId id="354"/>
            <p14:sldId id="280"/>
            <p14:sldId id="278"/>
            <p14:sldId id="258"/>
            <p14:sldId id="264"/>
            <p14:sldId id="282"/>
            <p14:sldId id="356"/>
            <p14:sldId id="283"/>
            <p14:sldId id="357"/>
            <p14:sldId id="362"/>
            <p14:sldId id="279"/>
            <p14:sldId id="360"/>
            <p14:sldId id="359"/>
            <p14:sldId id="363"/>
            <p14:sldId id="339"/>
            <p14:sldId id="266"/>
            <p14:sldId id="267"/>
            <p14:sldId id="268"/>
            <p14:sldId id="271"/>
            <p14:sldId id="272"/>
            <p14:sldId id="273"/>
            <p14:sldId id="284"/>
            <p14:sldId id="366"/>
            <p14:sldId id="367"/>
            <p14:sldId id="368"/>
            <p14:sldId id="355"/>
          </p14:sldIdLst>
        </p14:section>
        <p14:section name="Untitled Section" id="{9392A76B-8CD7-40B7-9464-10D0CA0067EC}">
          <p14:sldIdLst>
            <p14:sldId id="342"/>
            <p14:sldId id="343"/>
            <p14:sldId id="364"/>
            <p14:sldId id="365"/>
            <p14:sldId id="292"/>
            <p14:sldId id="344"/>
            <p14:sldId id="345"/>
            <p14:sldId id="347"/>
            <p14:sldId id="346"/>
            <p14:sldId id="348"/>
            <p14:sldId id="349"/>
            <p14:sldId id="299"/>
            <p14:sldId id="300"/>
            <p14:sldId id="350"/>
            <p14:sldId id="302"/>
            <p14:sldId id="351"/>
            <p14:sldId id="352"/>
            <p14:sldId id="353"/>
            <p14:sldId id="306"/>
            <p14:sldId id="307"/>
            <p14:sldId id="308"/>
            <p14:sldId id="309"/>
            <p14:sldId id="310"/>
            <p14:sldId id="311"/>
            <p14:sldId id="319"/>
            <p14:sldId id="320"/>
            <p14:sldId id="314"/>
            <p14:sldId id="315"/>
            <p14:sldId id="316"/>
            <p14:sldId id="317"/>
            <p14:sldId id="318"/>
            <p14:sldId id="321"/>
            <p14:sldId id="322"/>
            <p14:sldId id="323"/>
            <p14:sldId id="324"/>
            <p14:sldId id="325"/>
            <p14:sldId id="326"/>
            <p14:sldId id="327"/>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554BB3-C164-4A5A-8689-0DC478CA8948}" v="28" dt="2024-09-03T20:13:51.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62" autoAdjust="0"/>
    <p:restoredTop sz="94660"/>
  </p:normalViewPr>
  <p:slideViewPr>
    <p:cSldViewPr snapToGrid="0">
      <p:cViewPr varScale="1">
        <p:scale>
          <a:sx n="63" d="100"/>
          <a:sy n="63" d="100"/>
        </p:scale>
        <p:origin x="8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tableStyles" Target="tableStyles.xml"/><Relationship Id="rId5" Type="http://schemas.openxmlformats.org/officeDocument/2006/relationships/customXml" Target="../customXml/item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microsoft.com/office/2015/10/relationships/revisionInfo" Target="revisionInfo.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hat Uppal" userId="379d4fa2-9a61-4963-afab-220cb5c2842f" providerId="ADAL" clId="{61554BB3-C164-4A5A-8689-0DC478CA8948}"/>
    <pc:docChg chg="undo custSel addSld delSld modSld sldOrd modSection">
      <pc:chgData name="Chahat Uppal" userId="379d4fa2-9a61-4963-afab-220cb5c2842f" providerId="ADAL" clId="{61554BB3-C164-4A5A-8689-0DC478CA8948}" dt="2024-09-04T05:47:56.479" v="941" actId="20577"/>
      <pc:docMkLst>
        <pc:docMk/>
      </pc:docMkLst>
      <pc:sldChg chg="del">
        <pc:chgData name="Chahat Uppal" userId="379d4fa2-9a61-4963-afab-220cb5c2842f" providerId="ADAL" clId="{61554BB3-C164-4A5A-8689-0DC478CA8948}" dt="2024-09-03T06:44:17.908" v="4" actId="2696"/>
        <pc:sldMkLst>
          <pc:docMk/>
          <pc:sldMk cId="2057256229" sldId="271"/>
        </pc:sldMkLst>
      </pc:sldChg>
      <pc:sldChg chg="del">
        <pc:chgData name="Chahat Uppal" userId="379d4fa2-9a61-4963-afab-220cb5c2842f" providerId="ADAL" clId="{61554BB3-C164-4A5A-8689-0DC478CA8948}" dt="2024-09-03T06:43:42.138" v="1" actId="47"/>
        <pc:sldMkLst>
          <pc:docMk/>
          <pc:sldMk cId="3706963539" sldId="275"/>
        </pc:sldMkLst>
      </pc:sldChg>
      <pc:sldChg chg="del">
        <pc:chgData name="Chahat Uppal" userId="379d4fa2-9a61-4963-afab-220cb5c2842f" providerId="ADAL" clId="{61554BB3-C164-4A5A-8689-0DC478CA8948}" dt="2024-09-03T06:43:42.138" v="1" actId="47"/>
        <pc:sldMkLst>
          <pc:docMk/>
          <pc:sldMk cId="3713578053" sldId="276"/>
        </pc:sldMkLst>
      </pc:sldChg>
      <pc:sldChg chg="del">
        <pc:chgData name="Chahat Uppal" userId="379d4fa2-9a61-4963-afab-220cb5c2842f" providerId="ADAL" clId="{61554BB3-C164-4A5A-8689-0DC478CA8948}" dt="2024-09-03T06:43:42.138" v="1" actId="47"/>
        <pc:sldMkLst>
          <pc:docMk/>
          <pc:sldMk cId="739511462" sldId="288"/>
        </pc:sldMkLst>
      </pc:sldChg>
      <pc:sldChg chg="del">
        <pc:chgData name="Chahat Uppal" userId="379d4fa2-9a61-4963-afab-220cb5c2842f" providerId="ADAL" clId="{61554BB3-C164-4A5A-8689-0DC478CA8948}" dt="2024-09-03T19:19:46.727" v="69" actId="47"/>
        <pc:sldMkLst>
          <pc:docMk/>
          <pc:sldMk cId="3569932572" sldId="329"/>
        </pc:sldMkLst>
      </pc:sldChg>
      <pc:sldChg chg="modSp mod">
        <pc:chgData name="Chahat Uppal" userId="379d4fa2-9a61-4963-afab-220cb5c2842f" providerId="ADAL" clId="{61554BB3-C164-4A5A-8689-0DC478CA8948}" dt="2024-09-03T20:03:42.322" v="690" actId="1076"/>
        <pc:sldMkLst>
          <pc:docMk/>
          <pc:sldMk cId="3905378234" sldId="334"/>
        </pc:sldMkLst>
        <pc:spChg chg="mod">
          <ac:chgData name="Chahat Uppal" userId="379d4fa2-9a61-4963-afab-220cb5c2842f" providerId="ADAL" clId="{61554BB3-C164-4A5A-8689-0DC478CA8948}" dt="2024-09-03T20:03:42.322" v="690" actId="1076"/>
          <ac:spMkLst>
            <pc:docMk/>
            <pc:sldMk cId="3905378234" sldId="334"/>
            <ac:spMk id="2" creationId="{7F3EA62D-D539-BE7F-5C6B-80FEDB8A7056}"/>
          </ac:spMkLst>
        </pc:spChg>
      </pc:sldChg>
      <pc:sldChg chg="modSp mod">
        <pc:chgData name="Chahat Uppal" userId="379d4fa2-9a61-4963-afab-220cb5c2842f" providerId="ADAL" clId="{61554BB3-C164-4A5A-8689-0DC478CA8948}" dt="2024-09-03T06:51:11.563" v="64" actId="20577"/>
        <pc:sldMkLst>
          <pc:docMk/>
          <pc:sldMk cId="275495653" sldId="342"/>
        </pc:sldMkLst>
        <pc:spChg chg="mod">
          <ac:chgData name="Chahat Uppal" userId="379d4fa2-9a61-4963-afab-220cb5c2842f" providerId="ADAL" clId="{61554BB3-C164-4A5A-8689-0DC478CA8948}" dt="2024-09-03T06:51:11.563" v="64" actId="20577"/>
          <ac:spMkLst>
            <pc:docMk/>
            <pc:sldMk cId="275495653" sldId="342"/>
            <ac:spMk id="3" creationId="{66BFB155-2CA1-FFA4-4BDC-D777B191BE73}"/>
          </ac:spMkLst>
        </pc:spChg>
      </pc:sldChg>
      <pc:sldChg chg="ord">
        <pc:chgData name="Chahat Uppal" userId="379d4fa2-9a61-4963-afab-220cb5c2842f" providerId="ADAL" clId="{61554BB3-C164-4A5A-8689-0DC478CA8948}" dt="2024-09-03T11:50:39.053" v="68"/>
        <pc:sldMkLst>
          <pc:docMk/>
          <pc:sldMk cId="3605270051" sldId="347"/>
        </pc:sldMkLst>
      </pc:sldChg>
      <pc:sldChg chg="addSp delSp modSp mod">
        <pc:chgData name="Chahat Uppal" userId="379d4fa2-9a61-4963-afab-220cb5c2842f" providerId="ADAL" clId="{61554BB3-C164-4A5A-8689-0DC478CA8948}" dt="2024-09-04T04:46:29.125" v="936" actId="1076"/>
        <pc:sldMkLst>
          <pc:docMk/>
          <pc:sldMk cId="1420100579" sldId="356"/>
        </pc:sldMkLst>
        <pc:spChg chg="mod">
          <ac:chgData name="Chahat Uppal" userId="379d4fa2-9a61-4963-afab-220cb5c2842f" providerId="ADAL" clId="{61554BB3-C164-4A5A-8689-0DC478CA8948}" dt="2024-09-04T04:44:25.525" v="931" actId="20577"/>
          <ac:spMkLst>
            <pc:docMk/>
            <pc:sldMk cId="1420100579" sldId="356"/>
            <ac:spMk id="5" creationId="{00000000-0000-0000-0000-000000000000}"/>
          </ac:spMkLst>
        </pc:spChg>
        <pc:picChg chg="add mod">
          <ac:chgData name="Chahat Uppal" userId="379d4fa2-9a61-4963-afab-220cb5c2842f" providerId="ADAL" clId="{61554BB3-C164-4A5A-8689-0DC478CA8948}" dt="2024-09-04T04:46:29.125" v="936" actId="1076"/>
          <ac:picMkLst>
            <pc:docMk/>
            <pc:sldMk cId="1420100579" sldId="356"/>
            <ac:picMk id="3" creationId="{D8B6E857-0C05-4135-9544-69EFD33BBF45}"/>
          </ac:picMkLst>
        </pc:picChg>
        <pc:picChg chg="del">
          <ac:chgData name="Chahat Uppal" userId="379d4fa2-9a61-4963-afab-220cb5c2842f" providerId="ADAL" clId="{61554BB3-C164-4A5A-8689-0DC478CA8948}" dt="2024-09-04T04:44:18.741" v="829" actId="478"/>
          <ac:picMkLst>
            <pc:docMk/>
            <pc:sldMk cId="1420100579" sldId="356"/>
            <ac:picMk id="12" creationId="{A4AFB9B3-C559-F4D1-3174-1C37983AFE0B}"/>
          </ac:picMkLst>
        </pc:picChg>
      </pc:sldChg>
      <pc:sldChg chg="ord">
        <pc:chgData name="Chahat Uppal" userId="379d4fa2-9a61-4963-afab-220cb5c2842f" providerId="ADAL" clId="{61554BB3-C164-4A5A-8689-0DC478CA8948}" dt="2024-09-03T08:15:12.373" v="66"/>
        <pc:sldMkLst>
          <pc:docMk/>
          <pc:sldMk cId="2595369383" sldId="362"/>
        </pc:sldMkLst>
      </pc:sldChg>
      <pc:sldChg chg="modSp mod">
        <pc:chgData name="Chahat Uppal" userId="379d4fa2-9a61-4963-afab-220cb5c2842f" providerId="ADAL" clId="{61554BB3-C164-4A5A-8689-0DC478CA8948}" dt="2024-09-04T05:47:56.479" v="941" actId="20577"/>
        <pc:sldMkLst>
          <pc:docMk/>
          <pc:sldMk cId="3770868220" sldId="364"/>
        </pc:sldMkLst>
        <pc:spChg chg="mod">
          <ac:chgData name="Chahat Uppal" userId="379d4fa2-9a61-4963-afab-220cb5c2842f" providerId="ADAL" clId="{61554BB3-C164-4A5A-8689-0DC478CA8948}" dt="2024-09-04T05:47:56.479" v="941" actId="20577"/>
          <ac:spMkLst>
            <pc:docMk/>
            <pc:sldMk cId="3770868220" sldId="364"/>
            <ac:spMk id="6" creationId="{A3EBC12E-253F-D5FC-0AA4-0F3ACBECEB2F}"/>
          </ac:spMkLst>
        </pc:spChg>
      </pc:sldChg>
      <pc:sldChg chg="ord">
        <pc:chgData name="Chahat Uppal" userId="379d4fa2-9a61-4963-afab-220cb5c2842f" providerId="ADAL" clId="{61554BB3-C164-4A5A-8689-0DC478CA8948}" dt="2024-09-03T06:44:39.298" v="6"/>
        <pc:sldMkLst>
          <pc:docMk/>
          <pc:sldMk cId="3699518110" sldId="366"/>
        </pc:sldMkLst>
      </pc:sldChg>
      <pc:sldChg chg="modSp mod ord">
        <pc:chgData name="Chahat Uppal" userId="379d4fa2-9a61-4963-afab-220cb5c2842f" providerId="ADAL" clId="{61554BB3-C164-4A5A-8689-0DC478CA8948}" dt="2024-09-03T06:43:59.426" v="3"/>
        <pc:sldMkLst>
          <pc:docMk/>
          <pc:sldMk cId="3153548134" sldId="367"/>
        </pc:sldMkLst>
        <pc:spChg chg="mod">
          <ac:chgData name="Chahat Uppal" userId="379d4fa2-9a61-4963-afab-220cb5c2842f" providerId="ADAL" clId="{61554BB3-C164-4A5A-8689-0DC478CA8948}" dt="2024-09-03T06:43:23.494" v="0" actId="20577"/>
          <ac:spMkLst>
            <pc:docMk/>
            <pc:sldMk cId="3153548134" sldId="367"/>
            <ac:spMk id="2" creationId="{89EC9C6E-4075-C922-692B-F8066BF067FF}"/>
          </ac:spMkLst>
        </pc:spChg>
      </pc:sldChg>
      <pc:sldChg chg="ord">
        <pc:chgData name="Chahat Uppal" userId="379d4fa2-9a61-4963-afab-220cb5c2842f" providerId="ADAL" clId="{61554BB3-C164-4A5A-8689-0DC478CA8948}" dt="2024-09-03T06:45:40.991" v="10"/>
        <pc:sldMkLst>
          <pc:docMk/>
          <pc:sldMk cId="2268191174" sldId="368"/>
        </pc:sldMkLst>
      </pc:sldChg>
      <pc:sldChg chg="addSp delSp modSp new mod">
        <pc:chgData name="Chahat Uppal" userId="379d4fa2-9a61-4963-afab-220cb5c2842f" providerId="ADAL" clId="{61554BB3-C164-4A5A-8689-0DC478CA8948}" dt="2024-09-03T19:26:39.281" v="117" actId="14100"/>
        <pc:sldMkLst>
          <pc:docMk/>
          <pc:sldMk cId="2288279331" sldId="369"/>
        </pc:sldMkLst>
        <pc:spChg chg="mod">
          <ac:chgData name="Chahat Uppal" userId="379d4fa2-9a61-4963-afab-220cb5c2842f" providerId="ADAL" clId="{61554BB3-C164-4A5A-8689-0DC478CA8948}" dt="2024-09-03T19:22:31.192" v="71"/>
          <ac:spMkLst>
            <pc:docMk/>
            <pc:sldMk cId="2288279331" sldId="369"/>
            <ac:spMk id="2" creationId="{35696B7E-9053-A15A-8A92-D6F3D3286FD5}"/>
          </ac:spMkLst>
        </pc:spChg>
        <pc:spChg chg="add del mod">
          <ac:chgData name="Chahat Uppal" userId="379d4fa2-9a61-4963-afab-220cb5c2842f" providerId="ADAL" clId="{61554BB3-C164-4A5A-8689-0DC478CA8948}" dt="2024-09-03T19:25:36.116" v="108" actId="5793"/>
          <ac:spMkLst>
            <pc:docMk/>
            <pc:sldMk cId="2288279331" sldId="369"/>
            <ac:spMk id="3" creationId="{7317BC42-2704-DF2C-C9A4-672820B36571}"/>
          </ac:spMkLst>
        </pc:spChg>
        <pc:spChg chg="add mod">
          <ac:chgData name="Chahat Uppal" userId="379d4fa2-9a61-4963-afab-220cb5c2842f" providerId="ADAL" clId="{61554BB3-C164-4A5A-8689-0DC478CA8948}" dt="2024-09-03T19:24:23.297" v="73"/>
          <ac:spMkLst>
            <pc:docMk/>
            <pc:sldMk cId="2288279331" sldId="369"/>
            <ac:spMk id="6" creationId="{CF591EA5-0D6C-C6FB-ABB2-3379AAB24F19}"/>
          </ac:spMkLst>
        </pc:spChg>
        <pc:picChg chg="add mod">
          <ac:chgData name="Chahat Uppal" userId="379d4fa2-9a61-4963-afab-220cb5c2842f" providerId="ADAL" clId="{61554BB3-C164-4A5A-8689-0DC478CA8948}" dt="2024-09-03T19:26:04.739" v="113" actId="1076"/>
          <ac:picMkLst>
            <pc:docMk/>
            <pc:sldMk cId="2288279331" sldId="369"/>
            <ac:picMk id="8" creationId="{68F97D87-FAE1-4069-8714-7EE8BB1E8305}"/>
          </ac:picMkLst>
        </pc:picChg>
        <pc:picChg chg="add mod">
          <ac:chgData name="Chahat Uppal" userId="379d4fa2-9a61-4963-afab-220cb5c2842f" providerId="ADAL" clId="{61554BB3-C164-4A5A-8689-0DC478CA8948}" dt="2024-09-03T19:26:39.281" v="117" actId="14100"/>
          <ac:picMkLst>
            <pc:docMk/>
            <pc:sldMk cId="2288279331" sldId="369"/>
            <ac:picMk id="10" creationId="{3DC77C29-DD96-CC8A-7541-AA60CF75F16D}"/>
          </ac:picMkLst>
        </pc:picChg>
      </pc:sldChg>
      <pc:sldChg chg="addSp delSp modSp add mod">
        <pc:chgData name="Chahat Uppal" userId="379d4fa2-9a61-4963-afab-220cb5c2842f" providerId="ADAL" clId="{61554BB3-C164-4A5A-8689-0DC478CA8948}" dt="2024-09-03T19:28:47.565" v="146" actId="14100"/>
        <pc:sldMkLst>
          <pc:docMk/>
          <pc:sldMk cId="3879206458" sldId="370"/>
        </pc:sldMkLst>
        <pc:spChg chg="mod">
          <ac:chgData name="Chahat Uppal" userId="379d4fa2-9a61-4963-afab-220cb5c2842f" providerId="ADAL" clId="{61554BB3-C164-4A5A-8689-0DC478CA8948}" dt="2024-09-03T19:28:39.792" v="143" actId="20577"/>
          <ac:spMkLst>
            <pc:docMk/>
            <pc:sldMk cId="3879206458" sldId="370"/>
            <ac:spMk id="3" creationId="{7317BC42-2704-DF2C-C9A4-672820B36571}"/>
          </ac:spMkLst>
        </pc:spChg>
        <pc:picChg chg="add mod">
          <ac:chgData name="Chahat Uppal" userId="379d4fa2-9a61-4963-afab-220cb5c2842f" providerId="ADAL" clId="{61554BB3-C164-4A5A-8689-0DC478CA8948}" dt="2024-09-03T19:28:13.260" v="142" actId="1076"/>
          <ac:picMkLst>
            <pc:docMk/>
            <pc:sldMk cId="3879206458" sldId="370"/>
            <ac:picMk id="7" creationId="{7B67FD5C-586E-705A-BBD8-D06DE80000B2}"/>
          </ac:picMkLst>
        </pc:picChg>
        <pc:picChg chg="del">
          <ac:chgData name="Chahat Uppal" userId="379d4fa2-9a61-4963-afab-220cb5c2842f" providerId="ADAL" clId="{61554BB3-C164-4A5A-8689-0DC478CA8948}" dt="2024-09-03T19:26:58.362" v="120" actId="478"/>
          <ac:picMkLst>
            <pc:docMk/>
            <pc:sldMk cId="3879206458" sldId="370"/>
            <ac:picMk id="8" creationId="{68F97D87-FAE1-4069-8714-7EE8BB1E8305}"/>
          </ac:picMkLst>
        </pc:picChg>
        <pc:picChg chg="del mod">
          <ac:chgData name="Chahat Uppal" userId="379d4fa2-9a61-4963-afab-220cb5c2842f" providerId="ADAL" clId="{61554BB3-C164-4A5A-8689-0DC478CA8948}" dt="2024-09-03T19:26:59.980" v="122" actId="478"/>
          <ac:picMkLst>
            <pc:docMk/>
            <pc:sldMk cId="3879206458" sldId="370"/>
            <ac:picMk id="10" creationId="{3DC77C29-DD96-CC8A-7541-AA60CF75F16D}"/>
          </ac:picMkLst>
        </pc:picChg>
        <pc:picChg chg="add mod">
          <ac:chgData name="Chahat Uppal" userId="379d4fa2-9a61-4963-afab-220cb5c2842f" providerId="ADAL" clId="{61554BB3-C164-4A5A-8689-0DC478CA8948}" dt="2024-09-03T19:28:47.565" v="146" actId="14100"/>
          <ac:picMkLst>
            <pc:docMk/>
            <pc:sldMk cId="3879206458" sldId="370"/>
            <ac:picMk id="11" creationId="{9F5D3475-8264-922C-4190-28FB669665D5}"/>
          </ac:picMkLst>
        </pc:picChg>
      </pc:sldChg>
      <pc:sldChg chg="addSp modSp new mod">
        <pc:chgData name="Chahat Uppal" userId="379d4fa2-9a61-4963-afab-220cb5c2842f" providerId="ADAL" clId="{61554BB3-C164-4A5A-8689-0DC478CA8948}" dt="2024-09-03T19:36:08.485" v="207" actId="14100"/>
        <pc:sldMkLst>
          <pc:docMk/>
          <pc:sldMk cId="1460686007" sldId="371"/>
        </pc:sldMkLst>
        <pc:spChg chg="mod">
          <ac:chgData name="Chahat Uppal" userId="379d4fa2-9a61-4963-afab-220cb5c2842f" providerId="ADAL" clId="{61554BB3-C164-4A5A-8689-0DC478CA8948}" dt="2024-09-03T19:31:45.108" v="152" actId="20577"/>
          <ac:spMkLst>
            <pc:docMk/>
            <pc:sldMk cId="1460686007" sldId="371"/>
            <ac:spMk id="2" creationId="{53CE8555-78EA-0574-4323-CBFCFF702CE8}"/>
          </ac:spMkLst>
        </pc:spChg>
        <pc:spChg chg="mod">
          <ac:chgData name="Chahat Uppal" userId="379d4fa2-9a61-4963-afab-220cb5c2842f" providerId="ADAL" clId="{61554BB3-C164-4A5A-8689-0DC478CA8948}" dt="2024-09-03T19:35:33.532" v="199" actId="20577"/>
          <ac:spMkLst>
            <pc:docMk/>
            <pc:sldMk cId="1460686007" sldId="371"/>
            <ac:spMk id="3" creationId="{7F2A7DE0-6EA1-3EB5-65F3-8B75BEC6C3DA}"/>
          </ac:spMkLst>
        </pc:spChg>
        <pc:picChg chg="add mod">
          <ac:chgData name="Chahat Uppal" userId="379d4fa2-9a61-4963-afab-220cb5c2842f" providerId="ADAL" clId="{61554BB3-C164-4A5A-8689-0DC478CA8948}" dt="2024-09-03T19:35:44.026" v="203" actId="14100"/>
          <ac:picMkLst>
            <pc:docMk/>
            <pc:sldMk cId="1460686007" sldId="371"/>
            <ac:picMk id="7" creationId="{CC9522E8-19DF-BAA5-1995-390938FA567F}"/>
          </ac:picMkLst>
        </pc:picChg>
        <pc:picChg chg="add mod">
          <ac:chgData name="Chahat Uppal" userId="379d4fa2-9a61-4963-afab-220cb5c2842f" providerId="ADAL" clId="{61554BB3-C164-4A5A-8689-0DC478CA8948}" dt="2024-09-03T19:36:08.485" v="207" actId="14100"/>
          <ac:picMkLst>
            <pc:docMk/>
            <pc:sldMk cId="1460686007" sldId="371"/>
            <ac:picMk id="9" creationId="{4129F75D-370C-587E-FDA3-9CC61A6528A4}"/>
          </ac:picMkLst>
        </pc:picChg>
      </pc:sldChg>
      <pc:sldChg chg="addSp modSp new mod">
        <pc:chgData name="Chahat Uppal" userId="379d4fa2-9a61-4963-afab-220cb5c2842f" providerId="ADAL" clId="{61554BB3-C164-4A5A-8689-0DC478CA8948}" dt="2024-09-03T19:39:19.409" v="272" actId="1076"/>
        <pc:sldMkLst>
          <pc:docMk/>
          <pc:sldMk cId="3919730399" sldId="372"/>
        </pc:sldMkLst>
        <pc:spChg chg="mod">
          <ac:chgData name="Chahat Uppal" userId="379d4fa2-9a61-4963-afab-220cb5c2842f" providerId="ADAL" clId="{61554BB3-C164-4A5A-8689-0DC478CA8948}" dt="2024-09-03T19:36:59.358" v="235" actId="20577"/>
          <ac:spMkLst>
            <pc:docMk/>
            <pc:sldMk cId="3919730399" sldId="372"/>
            <ac:spMk id="2" creationId="{E139EB1C-D594-EA23-B7C9-C3CBD4DEEA03}"/>
          </ac:spMkLst>
        </pc:spChg>
        <pc:spChg chg="mod">
          <ac:chgData name="Chahat Uppal" userId="379d4fa2-9a61-4963-afab-220cb5c2842f" providerId="ADAL" clId="{61554BB3-C164-4A5A-8689-0DC478CA8948}" dt="2024-09-03T19:39:16.677" v="271" actId="27636"/>
          <ac:spMkLst>
            <pc:docMk/>
            <pc:sldMk cId="3919730399" sldId="372"/>
            <ac:spMk id="3" creationId="{E3C19A6F-F42C-0EC8-BCF4-E983BC513465}"/>
          </ac:spMkLst>
        </pc:spChg>
        <pc:picChg chg="add mod">
          <ac:chgData name="Chahat Uppal" userId="379d4fa2-9a61-4963-afab-220cb5c2842f" providerId="ADAL" clId="{61554BB3-C164-4A5A-8689-0DC478CA8948}" dt="2024-09-03T19:38:46.902" v="259" actId="14100"/>
          <ac:picMkLst>
            <pc:docMk/>
            <pc:sldMk cId="3919730399" sldId="372"/>
            <ac:picMk id="7" creationId="{12571ADC-7656-E3AF-6350-7289A8F0FF30}"/>
          </ac:picMkLst>
        </pc:picChg>
        <pc:picChg chg="add mod">
          <ac:chgData name="Chahat Uppal" userId="379d4fa2-9a61-4963-afab-220cb5c2842f" providerId="ADAL" clId="{61554BB3-C164-4A5A-8689-0DC478CA8948}" dt="2024-09-03T19:39:19.409" v="272" actId="1076"/>
          <ac:picMkLst>
            <pc:docMk/>
            <pc:sldMk cId="3919730399" sldId="372"/>
            <ac:picMk id="9" creationId="{FD9D4312-CEF7-1C7D-0FFC-B648C45CA175}"/>
          </ac:picMkLst>
        </pc:picChg>
      </pc:sldChg>
      <pc:sldChg chg="addSp delSp modSp add mod">
        <pc:chgData name="Chahat Uppal" userId="379d4fa2-9a61-4963-afab-220cb5c2842f" providerId="ADAL" clId="{61554BB3-C164-4A5A-8689-0DC478CA8948}" dt="2024-09-03T19:40:34.560" v="286" actId="20577"/>
        <pc:sldMkLst>
          <pc:docMk/>
          <pc:sldMk cId="414231194" sldId="373"/>
        </pc:sldMkLst>
        <pc:spChg chg="mod">
          <ac:chgData name="Chahat Uppal" userId="379d4fa2-9a61-4963-afab-220cb5c2842f" providerId="ADAL" clId="{61554BB3-C164-4A5A-8689-0DC478CA8948}" dt="2024-09-03T19:40:34.560" v="286" actId="20577"/>
          <ac:spMkLst>
            <pc:docMk/>
            <pc:sldMk cId="414231194" sldId="373"/>
            <ac:spMk id="3" creationId="{E3C19A6F-F42C-0EC8-BCF4-E983BC513465}"/>
          </ac:spMkLst>
        </pc:spChg>
        <pc:picChg chg="del mod">
          <ac:chgData name="Chahat Uppal" userId="379d4fa2-9a61-4963-afab-220cb5c2842f" providerId="ADAL" clId="{61554BB3-C164-4A5A-8689-0DC478CA8948}" dt="2024-09-03T19:39:39.981" v="276" actId="478"/>
          <ac:picMkLst>
            <pc:docMk/>
            <pc:sldMk cId="414231194" sldId="373"/>
            <ac:picMk id="7" creationId="{12571ADC-7656-E3AF-6350-7289A8F0FF30}"/>
          </ac:picMkLst>
        </pc:picChg>
        <pc:picChg chg="add mod">
          <ac:chgData name="Chahat Uppal" userId="379d4fa2-9a61-4963-afab-220cb5c2842f" providerId="ADAL" clId="{61554BB3-C164-4A5A-8689-0DC478CA8948}" dt="2024-09-03T19:40:18.412" v="282" actId="14100"/>
          <ac:picMkLst>
            <pc:docMk/>
            <pc:sldMk cId="414231194" sldId="373"/>
            <ac:picMk id="8" creationId="{B87AED48-B4D5-9449-D9D0-5D7B439B26BA}"/>
          </ac:picMkLst>
        </pc:picChg>
        <pc:picChg chg="del">
          <ac:chgData name="Chahat Uppal" userId="379d4fa2-9a61-4963-afab-220cb5c2842f" providerId="ADAL" clId="{61554BB3-C164-4A5A-8689-0DC478CA8948}" dt="2024-09-03T19:40:07.327" v="278" actId="478"/>
          <ac:picMkLst>
            <pc:docMk/>
            <pc:sldMk cId="414231194" sldId="373"/>
            <ac:picMk id="9" creationId="{FD9D4312-CEF7-1C7D-0FFC-B648C45CA175}"/>
          </ac:picMkLst>
        </pc:picChg>
      </pc:sldChg>
      <pc:sldChg chg="addSp delSp modSp new mod">
        <pc:chgData name="Chahat Uppal" userId="379d4fa2-9a61-4963-afab-220cb5c2842f" providerId="ADAL" clId="{61554BB3-C164-4A5A-8689-0DC478CA8948}" dt="2024-09-03T19:44:58.689" v="361" actId="14100"/>
        <pc:sldMkLst>
          <pc:docMk/>
          <pc:sldMk cId="2172497406" sldId="374"/>
        </pc:sldMkLst>
        <pc:spChg chg="mod">
          <ac:chgData name="Chahat Uppal" userId="379d4fa2-9a61-4963-afab-220cb5c2842f" providerId="ADAL" clId="{61554BB3-C164-4A5A-8689-0DC478CA8948}" dt="2024-09-03T19:41:57.187" v="288"/>
          <ac:spMkLst>
            <pc:docMk/>
            <pc:sldMk cId="2172497406" sldId="374"/>
            <ac:spMk id="2" creationId="{2B4DF30F-0824-0E4D-A36D-819F0F531E96}"/>
          </ac:spMkLst>
        </pc:spChg>
        <pc:spChg chg="add del mod">
          <ac:chgData name="Chahat Uppal" userId="379d4fa2-9a61-4963-afab-220cb5c2842f" providerId="ADAL" clId="{61554BB3-C164-4A5A-8689-0DC478CA8948}" dt="2024-09-03T19:44:42.864" v="356" actId="113"/>
          <ac:spMkLst>
            <pc:docMk/>
            <pc:sldMk cId="2172497406" sldId="374"/>
            <ac:spMk id="3" creationId="{1BB0C0F6-902F-688B-20CC-41734365EE2E}"/>
          </ac:spMkLst>
        </pc:spChg>
        <pc:spChg chg="add">
          <ac:chgData name="Chahat Uppal" userId="379d4fa2-9a61-4963-afab-220cb5c2842f" providerId="ADAL" clId="{61554BB3-C164-4A5A-8689-0DC478CA8948}" dt="2024-09-03T19:43:50.931" v="340"/>
          <ac:spMkLst>
            <pc:docMk/>
            <pc:sldMk cId="2172497406" sldId="374"/>
            <ac:spMk id="8" creationId="{E5103BC5-D9A1-B784-2E64-A2DCABD11B4C}"/>
          </ac:spMkLst>
        </pc:spChg>
        <pc:picChg chg="add del mod ord">
          <ac:chgData name="Chahat Uppal" userId="379d4fa2-9a61-4963-afab-220cb5c2842f" providerId="ADAL" clId="{61554BB3-C164-4A5A-8689-0DC478CA8948}" dt="2024-09-03T19:42:54.806" v="306" actId="22"/>
          <ac:picMkLst>
            <pc:docMk/>
            <pc:sldMk cId="2172497406" sldId="374"/>
            <ac:picMk id="7" creationId="{1AB0E778-68CA-66A1-BAD1-E1A78D57B01F}"/>
          </ac:picMkLst>
        </pc:picChg>
        <pc:picChg chg="add mod">
          <ac:chgData name="Chahat Uppal" userId="379d4fa2-9a61-4963-afab-220cb5c2842f" providerId="ADAL" clId="{61554BB3-C164-4A5A-8689-0DC478CA8948}" dt="2024-09-03T19:44:58.689" v="361" actId="14100"/>
          <ac:picMkLst>
            <pc:docMk/>
            <pc:sldMk cId="2172497406" sldId="374"/>
            <ac:picMk id="10" creationId="{F027E98B-F7A4-80C1-4A83-B1A3C7F37A0B}"/>
          </ac:picMkLst>
        </pc:picChg>
      </pc:sldChg>
      <pc:sldChg chg="addSp modSp new mod">
        <pc:chgData name="Chahat Uppal" userId="379d4fa2-9a61-4963-afab-220cb5c2842f" providerId="ADAL" clId="{61554BB3-C164-4A5A-8689-0DC478CA8948}" dt="2024-09-03T19:46:44.197" v="388" actId="1076"/>
        <pc:sldMkLst>
          <pc:docMk/>
          <pc:sldMk cId="2629994232" sldId="375"/>
        </pc:sldMkLst>
        <pc:spChg chg="mod">
          <ac:chgData name="Chahat Uppal" userId="379d4fa2-9a61-4963-afab-220cb5c2842f" providerId="ADAL" clId="{61554BB3-C164-4A5A-8689-0DC478CA8948}" dt="2024-09-03T19:46:01.981" v="378" actId="14100"/>
          <ac:spMkLst>
            <pc:docMk/>
            <pc:sldMk cId="2629994232" sldId="375"/>
            <ac:spMk id="2" creationId="{7B112DE4-9980-C070-B127-DED842226795}"/>
          </ac:spMkLst>
        </pc:spChg>
        <pc:spChg chg="mod">
          <ac:chgData name="Chahat Uppal" userId="379d4fa2-9a61-4963-afab-220cb5c2842f" providerId="ADAL" clId="{61554BB3-C164-4A5A-8689-0DC478CA8948}" dt="2024-09-03T19:46:36.693" v="384" actId="5793"/>
          <ac:spMkLst>
            <pc:docMk/>
            <pc:sldMk cId="2629994232" sldId="375"/>
            <ac:spMk id="3" creationId="{E818C49E-2320-269A-91CC-7FA0E02BE95A}"/>
          </ac:spMkLst>
        </pc:spChg>
        <pc:picChg chg="add mod">
          <ac:chgData name="Chahat Uppal" userId="379d4fa2-9a61-4963-afab-220cb5c2842f" providerId="ADAL" clId="{61554BB3-C164-4A5A-8689-0DC478CA8948}" dt="2024-09-03T19:46:44.197" v="388" actId="1076"/>
          <ac:picMkLst>
            <pc:docMk/>
            <pc:sldMk cId="2629994232" sldId="375"/>
            <ac:picMk id="7" creationId="{7F4DA2BC-0BE6-D629-2DC4-7E51AC42FAF5}"/>
          </ac:picMkLst>
        </pc:picChg>
      </pc:sldChg>
      <pc:sldChg chg="addSp delSp modSp new mod modClrScheme chgLayout">
        <pc:chgData name="Chahat Uppal" userId="379d4fa2-9a61-4963-afab-220cb5c2842f" providerId="ADAL" clId="{61554BB3-C164-4A5A-8689-0DC478CA8948}" dt="2024-09-03T19:58:30.495" v="654" actId="12"/>
        <pc:sldMkLst>
          <pc:docMk/>
          <pc:sldMk cId="1838385131" sldId="376"/>
        </pc:sldMkLst>
        <pc:spChg chg="mod ord">
          <ac:chgData name="Chahat Uppal" userId="379d4fa2-9a61-4963-afab-220cb5c2842f" providerId="ADAL" clId="{61554BB3-C164-4A5A-8689-0DC478CA8948}" dt="2024-09-03T19:48:41.872" v="414" actId="700"/>
          <ac:spMkLst>
            <pc:docMk/>
            <pc:sldMk cId="1838385131" sldId="376"/>
            <ac:spMk id="2" creationId="{F5D7FA55-7529-CC85-4F9D-4B98789B8012}"/>
          </ac:spMkLst>
        </pc:spChg>
        <pc:spChg chg="del mod ord">
          <ac:chgData name="Chahat Uppal" userId="379d4fa2-9a61-4963-afab-220cb5c2842f" providerId="ADAL" clId="{61554BB3-C164-4A5A-8689-0DC478CA8948}" dt="2024-09-03T19:48:41.872" v="414" actId="700"/>
          <ac:spMkLst>
            <pc:docMk/>
            <pc:sldMk cId="1838385131" sldId="376"/>
            <ac:spMk id="3" creationId="{D4D4DCF4-E326-1B1F-61E6-8E73895FBA32}"/>
          </ac:spMkLst>
        </pc:spChg>
        <pc:spChg chg="mod ord">
          <ac:chgData name="Chahat Uppal" userId="379d4fa2-9a61-4963-afab-220cb5c2842f" providerId="ADAL" clId="{61554BB3-C164-4A5A-8689-0DC478CA8948}" dt="2024-09-03T19:48:41.872" v="414" actId="700"/>
          <ac:spMkLst>
            <pc:docMk/>
            <pc:sldMk cId="1838385131" sldId="376"/>
            <ac:spMk id="4" creationId="{DEF7C956-291E-0F5F-9F98-05ECCB4026F6}"/>
          </ac:spMkLst>
        </pc:spChg>
        <pc:spChg chg="mod ord">
          <ac:chgData name="Chahat Uppal" userId="379d4fa2-9a61-4963-afab-220cb5c2842f" providerId="ADAL" clId="{61554BB3-C164-4A5A-8689-0DC478CA8948}" dt="2024-09-03T19:48:41.872" v="414" actId="700"/>
          <ac:spMkLst>
            <pc:docMk/>
            <pc:sldMk cId="1838385131" sldId="376"/>
            <ac:spMk id="5" creationId="{B9D9DDC7-892F-0EE9-2AA7-17709D459B7C}"/>
          </ac:spMkLst>
        </pc:spChg>
        <pc:spChg chg="add mod ord">
          <ac:chgData name="Chahat Uppal" userId="379d4fa2-9a61-4963-afab-220cb5c2842f" providerId="ADAL" clId="{61554BB3-C164-4A5A-8689-0DC478CA8948}" dt="2024-09-03T19:58:30.495" v="654" actId="12"/>
          <ac:spMkLst>
            <pc:docMk/>
            <pc:sldMk cId="1838385131" sldId="376"/>
            <ac:spMk id="6" creationId="{112798FC-25A5-B323-10F2-B463C210E26A}"/>
          </ac:spMkLst>
        </pc:spChg>
        <pc:spChg chg="add del mod ord">
          <ac:chgData name="Chahat Uppal" userId="379d4fa2-9a61-4963-afab-220cb5c2842f" providerId="ADAL" clId="{61554BB3-C164-4A5A-8689-0DC478CA8948}" dt="2024-09-03T19:50:13.896" v="432" actId="21"/>
          <ac:spMkLst>
            <pc:docMk/>
            <pc:sldMk cId="1838385131" sldId="376"/>
            <ac:spMk id="7" creationId="{D3341319-6AFC-7740-8CA3-2C0A2BE7DA08}"/>
          </ac:spMkLst>
        </pc:spChg>
        <pc:picChg chg="add del mod">
          <ac:chgData name="Chahat Uppal" userId="379d4fa2-9a61-4963-afab-220cb5c2842f" providerId="ADAL" clId="{61554BB3-C164-4A5A-8689-0DC478CA8948}" dt="2024-09-03T19:56:03.811" v="625" actId="478"/>
          <ac:picMkLst>
            <pc:docMk/>
            <pc:sldMk cId="1838385131" sldId="376"/>
            <ac:picMk id="9" creationId="{4AA180B1-EC89-FFD9-60EF-B685233F6EF9}"/>
          </ac:picMkLst>
        </pc:picChg>
      </pc:sldChg>
      <pc:sldChg chg="addSp delSp modSp new mod modClrScheme chgLayout">
        <pc:chgData name="Chahat Uppal" userId="379d4fa2-9a61-4963-afab-220cb5c2842f" providerId="ADAL" clId="{61554BB3-C164-4A5A-8689-0DC478CA8948}" dt="2024-09-03T19:54:35.636" v="623" actId="20577"/>
        <pc:sldMkLst>
          <pc:docMk/>
          <pc:sldMk cId="3386390459" sldId="377"/>
        </pc:sldMkLst>
        <pc:spChg chg="del mod ord">
          <ac:chgData name="Chahat Uppal" userId="379d4fa2-9a61-4963-afab-220cb5c2842f" providerId="ADAL" clId="{61554BB3-C164-4A5A-8689-0DC478CA8948}" dt="2024-09-03T19:50:57.205" v="435" actId="700"/>
          <ac:spMkLst>
            <pc:docMk/>
            <pc:sldMk cId="3386390459" sldId="377"/>
            <ac:spMk id="2" creationId="{792C491E-58C5-97CB-D3EA-6E7E1E96FDF5}"/>
          </ac:spMkLst>
        </pc:spChg>
        <pc:spChg chg="del mod ord">
          <ac:chgData name="Chahat Uppal" userId="379d4fa2-9a61-4963-afab-220cb5c2842f" providerId="ADAL" clId="{61554BB3-C164-4A5A-8689-0DC478CA8948}" dt="2024-09-03T19:50:57.205" v="435" actId="700"/>
          <ac:spMkLst>
            <pc:docMk/>
            <pc:sldMk cId="3386390459" sldId="377"/>
            <ac:spMk id="3" creationId="{2D7829B5-9FF4-C6F0-D1B8-6E560BE2570E}"/>
          </ac:spMkLst>
        </pc:spChg>
        <pc:spChg chg="mod ord">
          <ac:chgData name="Chahat Uppal" userId="379d4fa2-9a61-4963-afab-220cb5c2842f" providerId="ADAL" clId="{61554BB3-C164-4A5A-8689-0DC478CA8948}" dt="2024-09-03T19:50:57.205" v="435" actId="700"/>
          <ac:spMkLst>
            <pc:docMk/>
            <pc:sldMk cId="3386390459" sldId="377"/>
            <ac:spMk id="4" creationId="{83A0D09C-33CB-97DB-0E7A-7937D3B90786}"/>
          </ac:spMkLst>
        </pc:spChg>
        <pc:spChg chg="mod ord">
          <ac:chgData name="Chahat Uppal" userId="379d4fa2-9a61-4963-afab-220cb5c2842f" providerId="ADAL" clId="{61554BB3-C164-4A5A-8689-0DC478CA8948}" dt="2024-09-03T19:50:57.205" v="435" actId="700"/>
          <ac:spMkLst>
            <pc:docMk/>
            <pc:sldMk cId="3386390459" sldId="377"/>
            <ac:spMk id="5" creationId="{2CD60BA4-E0EE-5D86-1892-15F6E994E6F5}"/>
          </ac:spMkLst>
        </pc:spChg>
        <pc:spChg chg="add mod ord">
          <ac:chgData name="Chahat Uppal" userId="379d4fa2-9a61-4963-afab-220cb5c2842f" providerId="ADAL" clId="{61554BB3-C164-4A5A-8689-0DC478CA8948}" dt="2024-09-03T19:54:35.636" v="623" actId="20577"/>
          <ac:spMkLst>
            <pc:docMk/>
            <pc:sldMk cId="3386390459" sldId="377"/>
            <ac:spMk id="6" creationId="{73A8D366-3296-A7D4-8FFF-0521C516BF27}"/>
          </ac:spMkLst>
        </pc:spChg>
        <pc:spChg chg="add del mod ord">
          <ac:chgData name="Chahat Uppal" userId="379d4fa2-9a61-4963-afab-220cb5c2842f" providerId="ADAL" clId="{61554BB3-C164-4A5A-8689-0DC478CA8948}" dt="2024-09-03T19:51:10.940" v="439" actId="21"/>
          <ac:spMkLst>
            <pc:docMk/>
            <pc:sldMk cId="3386390459" sldId="377"/>
            <ac:spMk id="7" creationId="{1AFA66E4-9D14-1B03-DE9D-7C0958E5C73C}"/>
          </ac:spMkLst>
        </pc:spChg>
        <pc:spChg chg="add del mod ord">
          <ac:chgData name="Chahat Uppal" userId="379d4fa2-9a61-4963-afab-220cb5c2842f" providerId="ADAL" clId="{61554BB3-C164-4A5A-8689-0DC478CA8948}" dt="2024-09-03T19:51:45.006" v="447" actId="21"/>
          <ac:spMkLst>
            <pc:docMk/>
            <pc:sldMk cId="3386390459" sldId="377"/>
            <ac:spMk id="8" creationId="{38BA6E64-85F9-2C1E-D614-453CD8C9A29D}"/>
          </ac:spMkLst>
        </pc:spChg>
        <pc:picChg chg="add mod">
          <ac:chgData name="Chahat Uppal" userId="379d4fa2-9a61-4963-afab-220cb5c2842f" providerId="ADAL" clId="{61554BB3-C164-4A5A-8689-0DC478CA8948}" dt="2024-09-03T19:52:16.621" v="456" actId="1076"/>
          <ac:picMkLst>
            <pc:docMk/>
            <pc:sldMk cId="3386390459" sldId="377"/>
            <ac:picMk id="10" creationId="{1A47F2A1-ED82-2C7D-90A1-3A558A735825}"/>
          </ac:picMkLst>
        </pc:picChg>
        <pc:picChg chg="add mod">
          <ac:chgData name="Chahat Uppal" userId="379d4fa2-9a61-4963-afab-220cb5c2842f" providerId="ADAL" clId="{61554BB3-C164-4A5A-8689-0DC478CA8948}" dt="2024-09-03T19:51:51.161" v="450" actId="1076"/>
          <ac:picMkLst>
            <pc:docMk/>
            <pc:sldMk cId="3386390459" sldId="377"/>
            <ac:picMk id="12" creationId="{8E0A9CED-5443-1341-64B3-4D53AD2A1D63}"/>
          </ac:picMkLst>
        </pc:picChg>
      </pc:sldChg>
      <pc:sldChg chg="addSp delSp modSp new del mod modClrScheme chgLayout">
        <pc:chgData name="Chahat Uppal" userId="379d4fa2-9a61-4963-afab-220cb5c2842f" providerId="ADAL" clId="{61554BB3-C164-4A5A-8689-0DC478CA8948}" dt="2024-09-03T20:04:45.092" v="699" actId="2696"/>
        <pc:sldMkLst>
          <pc:docMk/>
          <pc:sldMk cId="122443457" sldId="378"/>
        </pc:sldMkLst>
        <pc:spChg chg="del mod ord">
          <ac:chgData name="Chahat Uppal" userId="379d4fa2-9a61-4963-afab-220cb5c2842f" providerId="ADAL" clId="{61554BB3-C164-4A5A-8689-0DC478CA8948}" dt="2024-09-03T20:00:48.481" v="656" actId="700"/>
          <ac:spMkLst>
            <pc:docMk/>
            <pc:sldMk cId="122443457" sldId="378"/>
            <ac:spMk id="2" creationId="{C421AC55-9463-A291-3B88-F60BB4BEA99C}"/>
          </ac:spMkLst>
        </pc:spChg>
        <pc:spChg chg="del">
          <ac:chgData name="Chahat Uppal" userId="379d4fa2-9a61-4963-afab-220cb5c2842f" providerId="ADAL" clId="{61554BB3-C164-4A5A-8689-0DC478CA8948}" dt="2024-09-03T20:00:48.481" v="656" actId="700"/>
          <ac:spMkLst>
            <pc:docMk/>
            <pc:sldMk cId="122443457" sldId="378"/>
            <ac:spMk id="3" creationId="{BB24253C-8DCB-AD9A-9D6F-B029EAD9BF13}"/>
          </ac:spMkLst>
        </pc:spChg>
        <pc:spChg chg="del">
          <ac:chgData name="Chahat Uppal" userId="379d4fa2-9a61-4963-afab-220cb5c2842f" providerId="ADAL" clId="{61554BB3-C164-4A5A-8689-0DC478CA8948}" dt="2024-09-03T20:00:48.481" v="656" actId="700"/>
          <ac:spMkLst>
            <pc:docMk/>
            <pc:sldMk cId="122443457" sldId="378"/>
            <ac:spMk id="4" creationId="{90BC2ECC-0291-DD88-3EE1-9F19710872D5}"/>
          </ac:spMkLst>
        </pc:spChg>
        <pc:spChg chg="mod ord">
          <ac:chgData name="Chahat Uppal" userId="379d4fa2-9a61-4963-afab-220cb5c2842f" providerId="ADAL" clId="{61554BB3-C164-4A5A-8689-0DC478CA8948}" dt="2024-09-03T20:03:27.780" v="687" actId="700"/>
          <ac:spMkLst>
            <pc:docMk/>
            <pc:sldMk cId="122443457" sldId="378"/>
            <ac:spMk id="5" creationId="{509E71AD-013E-4DC2-9CFF-699986B32DD1}"/>
          </ac:spMkLst>
        </pc:spChg>
        <pc:spChg chg="mod ord">
          <ac:chgData name="Chahat Uppal" userId="379d4fa2-9a61-4963-afab-220cb5c2842f" providerId="ADAL" clId="{61554BB3-C164-4A5A-8689-0DC478CA8948}" dt="2024-09-03T20:03:27.780" v="687" actId="700"/>
          <ac:spMkLst>
            <pc:docMk/>
            <pc:sldMk cId="122443457" sldId="378"/>
            <ac:spMk id="6" creationId="{EC5E2CCF-0703-B422-0D26-A5DE9C4661E4}"/>
          </ac:spMkLst>
        </pc:spChg>
        <pc:spChg chg="add mod ord">
          <ac:chgData name="Chahat Uppal" userId="379d4fa2-9a61-4963-afab-220cb5c2842f" providerId="ADAL" clId="{61554BB3-C164-4A5A-8689-0DC478CA8948}" dt="2024-09-03T20:03:32.223" v="689" actId="14100"/>
          <ac:spMkLst>
            <pc:docMk/>
            <pc:sldMk cId="122443457" sldId="378"/>
            <ac:spMk id="7" creationId="{12410F35-F0CF-0ABF-2C2C-5BDDF7C86ED0}"/>
          </ac:spMkLst>
        </pc:spChg>
      </pc:sldChg>
      <pc:sldChg chg="modSp del mod modClrScheme chgLayout">
        <pc:chgData name="Chahat Uppal" userId="379d4fa2-9a61-4963-afab-220cb5c2842f" providerId="ADAL" clId="{61554BB3-C164-4A5A-8689-0DC478CA8948}" dt="2024-09-03T20:12:12.096" v="794" actId="2696"/>
        <pc:sldMkLst>
          <pc:docMk/>
          <pc:sldMk cId="429977371" sldId="379"/>
        </pc:sldMkLst>
        <pc:spChg chg="mod ord">
          <ac:chgData name="Chahat Uppal" userId="379d4fa2-9a61-4963-afab-220cb5c2842f" providerId="ADAL" clId="{61554BB3-C164-4A5A-8689-0DC478CA8948}" dt="2024-09-03T20:02:06.997" v="679" actId="700"/>
          <ac:spMkLst>
            <pc:docMk/>
            <pc:sldMk cId="429977371" sldId="379"/>
            <ac:spMk id="2" creationId="{7F3EA62D-D539-BE7F-5C6B-80FEDB8A7056}"/>
          </ac:spMkLst>
        </pc:spChg>
        <pc:spChg chg="mod ord">
          <ac:chgData name="Chahat Uppal" userId="379d4fa2-9a61-4963-afab-220cb5c2842f" providerId="ADAL" clId="{61554BB3-C164-4A5A-8689-0DC478CA8948}" dt="2024-09-03T20:02:06.997" v="679" actId="700"/>
          <ac:spMkLst>
            <pc:docMk/>
            <pc:sldMk cId="429977371" sldId="379"/>
            <ac:spMk id="3" creationId="{66BFB155-2CA1-FFA4-4BDC-D777B191BE73}"/>
          </ac:spMkLst>
        </pc:spChg>
        <pc:spChg chg="mod ord">
          <ac:chgData name="Chahat Uppal" userId="379d4fa2-9a61-4963-afab-220cb5c2842f" providerId="ADAL" clId="{61554BB3-C164-4A5A-8689-0DC478CA8948}" dt="2024-09-03T20:02:06.997" v="679" actId="700"/>
          <ac:spMkLst>
            <pc:docMk/>
            <pc:sldMk cId="429977371" sldId="379"/>
            <ac:spMk id="4" creationId="{E1C953C0-5EC1-32C8-199D-C9F013617610}"/>
          </ac:spMkLst>
        </pc:spChg>
        <pc:spChg chg="mod ord">
          <ac:chgData name="Chahat Uppal" userId="379d4fa2-9a61-4963-afab-220cb5c2842f" providerId="ADAL" clId="{61554BB3-C164-4A5A-8689-0DC478CA8948}" dt="2024-09-03T20:02:06.997" v="679" actId="700"/>
          <ac:spMkLst>
            <pc:docMk/>
            <pc:sldMk cId="429977371" sldId="379"/>
            <ac:spMk id="5" creationId="{C9CD332D-0262-49EF-A8D7-EC047B026ADD}"/>
          </ac:spMkLst>
        </pc:spChg>
      </pc:sldChg>
      <pc:sldChg chg="modSp mod modClrScheme chgLayout">
        <pc:chgData name="Chahat Uppal" userId="379d4fa2-9a61-4963-afab-220cb5c2842f" providerId="ADAL" clId="{61554BB3-C164-4A5A-8689-0DC478CA8948}" dt="2024-09-03T20:05:54.969" v="710"/>
        <pc:sldMkLst>
          <pc:docMk/>
          <pc:sldMk cId="3172126930" sldId="380"/>
        </pc:sldMkLst>
        <pc:spChg chg="mod ord">
          <ac:chgData name="Chahat Uppal" userId="379d4fa2-9a61-4963-afab-220cb5c2842f" providerId="ADAL" clId="{61554BB3-C164-4A5A-8689-0DC478CA8948}" dt="2024-09-03T20:04:37.931" v="697"/>
          <ac:spMkLst>
            <pc:docMk/>
            <pc:sldMk cId="3172126930" sldId="380"/>
            <ac:spMk id="2" creationId="{7F3EA62D-D539-BE7F-5C6B-80FEDB8A7056}"/>
          </ac:spMkLst>
        </pc:spChg>
        <pc:spChg chg="mod ord">
          <ac:chgData name="Chahat Uppal" userId="379d4fa2-9a61-4963-afab-220cb5c2842f" providerId="ADAL" clId="{61554BB3-C164-4A5A-8689-0DC478CA8948}" dt="2024-09-03T20:05:54.969" v="710"/>
          <ac:spMkLst>
            <pc:docMk/>
            <pc:sldMk cId="3172126930" sldId="380"/>
            <ac:spMk id="3" creationId="{66BFB155-2CA1-FFA4-4BDC-D777B191BE73}"/>
          </ac:spMkLst>
        </pc:spChg>
        <pc:spChg chg="mod ord">
          <ac:chgData name="Chahat Uppal" userId="379d4fa2-9a61-4963-afab-220cb5c2842f" providerId="ADAL" clId="{61554BB3-C164-4A5A-8689-0DC478CA8948}" dt="2024-09-03T20:04:09.268" v="691" actId="700"/>
          <ac:spMkLst>
            <pc:docMk/>
            <pc:sldMk cId="3172126930" sldId="380"/>
            <ac:spMk id="4" creationId="{E1C953C0-5EC1-32C8-199D-C9F013617610}"/>
          </ac:spMkLst>
        </pc:spChg>
        <pc:spChg chg="mod ord">
          <ac:chgData name="Chahat Uppal" userId="379d4fa2-9a61-4963-afab-220cb5c2842f" providerId="ADAL" clId="{61554BB3-C164-4A5A-8689-0DC478CA8948}" dt="2024-09-03T20:04:09.268" v="691" actId="700"/>
          <ac:spMkLst>
            <pc:docMk/>
            <pc:sldMk cId="3172126930" sldId="380"/>
            <ac:spMk id="5" creationId="{C9CD332D-0262-49EF-A8D7-EC047B026ADD}"/>
          </ac:spMkLst>
        </pc:spChg>
      </pc:sldChg>
      <pc:sldChg chg="addSp delSp modSp new mod modClrScheme chgLayout">
        <pc:chgData name="Chahat Uppal" userId="379d4fa2-9a61-4963-afab-220cb5c2842f" providerId="ADAL" clId="{61554BB3-C164-4A5A-8689-0DC478CA8948}" dt="2024-09-03T20:11:01.497" v="770" actId="20577"/>
        <pc:sldMkLst>
          <pc:docMk/>
          <pc:sldMk cId="3940893912" sldId="381"/>
        </pc:sldMkLst>
        <pc:spChg chg="mod ord">
          <ac:chgData name="Chahat Uppal" userId="379d4fa2-9a61-4963-afab-220cb5c2842f" providerId="ADAL" clId="{61554BB3-C164-4A5A-8689-0DC478CA8948}" dt="2024-09-03T20:07:56.747" v="712" actId="700"/>
          <ac:spMkLst>
            <pc:docMk/>
            <pc:sldMk cId="3940893912" sldId="381"/>
            <ac:spMk id="2" creationId="{9B8F238A-A8E4-D0F4-DE39-E1C1DF75B149}"/>
          </ac:spMkLst>
        </pc:spChg>
        <pc:spChg chg="mod ord">
          <ac:chgData name="Chahat Uppal" userId="379d4fa2-9a61-4963-afab-220cb5c2842f" providerId="ADAL" clId="{61554BB3-C164-4A5A-8689-0DC478CA8948}" dt="2024-09-03T20:07:56.747" v="712" actId="700"/>
          <ac:spMkLst>
            <pc:docMk/>
            <pc:sldMk cId="3940893912" sldId="381"/>
            <ac:spMk id="3" creationId="{A2B7A2EA-A8DB-E6E6-6B42-00FC338FB8D3}"/>
          </ac:spMkLst>
        </pc:spChg>
        <pc:spChg chg="del mod ord">
          <ac:chgData name="Chahat Uppal" userId="379d4fa2-9a61-4963-afab-220cb5c2842f" providerId="ADAL" clId="{61554BB3-C164-4A5A-8689-0DC478CA8948}" dt="2024-09-03T20:07:56.747" v="712" actId="700"/>
          <ac:spMkLst>
            <pc:docMk/>
            <pc:sldMk cId="3940893912" sldId="381"/>
            <ac:spMk id="4" creationId="{8F0A2F41-ABED-9771-C23B-6D2BE303738D}"/>
          </ac:spMkLst>
        </pc:spChg>
        <pc:spChg chg="add mod ord">
          <ac:chgData name="Chahat Uppal" userId="379d4fa2-9a61-4963-afab-220cb5c2842f" providerId="ADAL" clId="{61554BB3-C164-4A5A-8689-0DC478CA8948}" dt="2024-09-03T20:11:01.497" v="770" actId="20577"/>
          <ac:spMkLst>
            <pc:docMk/>
            <pc:sldMk cId="3940893912" sldId="381"/>
            <ac:spMk id="5" creationId="{1B05ADB0-6F30-AE76-7DBD-AF727FFA1EF9}"/>
          </ac:spMkLst>
        </pc:spChg>
        <pc:spChg chg="add mod ord">
          <ac:chgData name="Chahat Uppal" userId="379d4fa2-9a61-4963-afab-220cb5c2842f" providerId="ADAL" clId="{61554BB3-C164-4A5A-8689-0DC478CA8948}" dt="2024-09-03T20:10:49.278" v="767" actId="12"/>
          <ac:spMkLst>
            <pc:docMk/>
            <pc:sldMk cId="3940893912" sldId="381"/>
            <ac:spMk id="6" creationId="{4F2CDCA0-CF9F-9F6A-0A16-41A009F19A37}"/>
          </ac:spMkLst>
        </pc:spChg>
        <pc:spChg chg="add">
          <ac:chgData name="Chahat Uppal" userId="379d4fa2-9a61-4963-afab-220cb5c2842f" providerId="ADAL" clId="{61554BB3-C164-4A5A-8689-0DC478CA8948}" dt="2024-09-03T20:08:21.140" v="726"/>
          <ac:spMkLst>
            <pc:docMk/>
            <pc:sldMk cId="3940893912" sldId="381"/>
            <ac:spMk id="7" creationId="{4691B519-CAB9-F193-7484-A796C661E5D6}"/>
          </ac:spMkLst>
        </pc:spChg>
        <pc:spChg chg="add">
          <ac:chgData name="Chahat Uppal" userId="379d4fa2-9a61-4963-afab-220cb5c2842f" providerId="ADAL" clId="{61554BB3-C164-4A5A-8689-0DC478CA8948}" dt="2024-09-03T20:08:56.615" v="736"/>
          <ac:spMkLst>
            <pc:docMk/>
            <pc:sldMk cId="3940893912" sldId="381"/>
            <ac:spMk id="8" creationId="{7F6A71DF-D723-4CEC-E9BC-4CAEF94E7062}"/>
          </ac:spMkLst>
        </pc:spChg>
        <pc:picChg chg="add mod">
          <ac:chgData name="Chahat Uppal" userId="379d4fa2-9a61-4963-afab-220cb5c2842f" providerId="ADAL" clId="{61554BB3-C164-4A5A-8689-0DC478CA8948}" dt="2024-09-03T20:10:11.528" v="763" actId="14100"/>
          <ac:picMkLst>
            <pc:docMk/>
            <pc:sldMk cId="3940893912" sldId="381"/>
            <ac:picMk id="10" creationId="{DF6A5DAA-3418-1404-C1F2-B6D18427A86C}"/>
          </ac:picMkLst>
        </pc:picChg>
      </pc:sldChg>
      <pc:sldChg chg="addSp delSp modSp new mod">
        <pc:chgData name="Chahat Uppal" userId="379d4fa2-9a61-4963-afab-220cb5c2842f" providerId="ADAL" clId="{61554BB3-C164-4A5A-8689-0DC478CA8948}" dt="2024-09-03T20:12:03.164" v="793" actId="1076"/>
        <pc:sldMkLst>
          <pc:docMk/>
          <pc:sldMk cId="1784630646" sldId="382"/>
        </pc:sldMkLst>
        <pc:spChg chg="mod">
          <ac:chgData name="Chahat Uppal" userId="379d4fa2-9a61-4963-afab-220cb5c2842f" providerId="ADAL" clId="{61554BB3-C164-4A5A-8689-0DC478CA8948}" dt="2024-09-03T20:11:57.469" v="791" actId="20577"/>
          <ac:spMkLst>
            <pc:docMk/>
            <pc:sldMk cId="1784630646" sldId="382"/>
            <ac:spMk id="2" creationId="{9B623EE1-C248-43A5-C0FA-CAE31FC3DCA6}"/>
          </ac:spMkLst>
        </pc:spChg>
        <pc:spChg chg="del">
          <ac:chgData name="Chahat Uppal" userId="379d4fa2-9a61-4963-afab-220cb5c2842f" providerId="ADAL" clId="{61554BB3-C164-4A5A-8689-0DC478CA8948}" dt="2024-09-03T20:11:34.805" v="772" actId="22"/>
          <ac:spMkLst>
            <pc:docMk/>
            <pc:sldMk cId="1784630646" sldId="382"/>
            <ac:spMk id="3" creationId="{1400D920-C00E-80F5-CAE2-DDC0ED2BE55E}"/>
          </ac:spMkLst>
        </pc:spChg>
        <pc:picChg chg="add mod ord">
          <ac:chgData name="Chahat Uppal" userId="379d4fa2-9a61-4963-afab-220cb5c2842f" providerId="ADAL" clId="{61554BB3-C164-4A5A-8689-0DC478CA8948}" dt="2024-09-03T20:12:03.164" v="793" actId="1076"/>
          <ac:picMkLst>
            <pc:docMk/>
            <pc:sldMk cId="1784630646" sldId="382"/>
            <ac:picMk id="7" creationId="{7EF269B1-68E8-1C8F-86C1-E578279829DD}"/>
          </ac:picMkLst>
        </pc:picChg>
      </pc:sldChg>
      <pc:sldChg chg="addSp modSp new mod">
        <pc:chgData name="Chahat Uppal" userId="379d4fa2-9a61-4963-afab-220cb5c2842f" providerId="ADAL" clId="{61554BB3-C164-4A5A-8689-0DC478CA8948}" dt="2024-09-03T20:16:05.682" v="828" actId="1076"/>
        <pc:sldMkLst>
          <pc:docMk/>
          <pc:sldMk cId="2735568748" sldId="383"/>
        </pc:sldMkLst>
        <pc:spChg chg="mod">
          <ac:chgData name="Chahat Uppal" userId="379d4fa2-9a61-4963-afab-220cb5c2842f" providerId="ADAL" clId="{61554BB3-C164-4A5A-8689-0DC478CA8948}" dt="2024-09-03T20:13:47.021" v="804" actId="20577"/>
          <ac:spMkLst>
            <pc:docMk/>
            <pc:sldMk cId="2735568748" sldId="383"/>
            <ac:spMk id="2" creationId="{7253C40F-0868-B59D-8B23-52F469C75BF7}"/>
          </ac:spMkLst>
        </pc:spChg>
        <pc:spChg chg="mod">
          <ac:chgData name="Chahat Uppal" userId="379d4fa2-9a61-4963-afab-220cb5c2842f" providerId="ADAL" clId="{61554BB3-C164-4A5A-8689-0DC478CA8948}" dt="2024-09-03T20:15:42.172" v="821"/>
          <ac:spMkLst>
            <pc:docMk/>
            <pc:sldMk cId="2735568748" sldId="383"/>
            <ac:spMk id="3" creationId="{D7125244-265A-BA9A-8A92-CE6D6F469106}"/>
          </ac:spMkLst>
        </pc:spChg>
        <pc:picChg chg="add mod">
          <ac:chgData name="Chahat Uppal" userId="379d4fa2-9a61-4963-afab-220cb5c2842f" providerId="ADAL" clId="{61554BB3-C164-4A5A-8689-0DC478CA8948}" dt="2024-09-03T20:16:05.682" v="828" actId="1076"/>
          <ac:picMkLst>
            <pc:docMk/>
            <pc:sldMk cId="2735568748" sldId="383"/>
            <ac:picMk id="7" creationId="{C6D06E81-192A-8A69-2290-A52FCD2950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1ABD5E-5401-4F6F-89CA-AAD206223B43}" type="datetimeFigureOut">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CB40C-64C7-4F59-80ED-90058D7A804D}" type="slidenum">
              <a:rPr lang="en-US" smtClean="0"/>
              <a:t>‹#›</a:t>
            </a:fld>
            <a:endParaRPr lang="en-US"/>
          </a:p>
        </p:txBody>
      </p:sp>
    </p:spTree>
    <p:extLst>
      <p:ext uri="{BB962C8B-B14F-4D97-AF65-F5344CB8AC3E}">
        <p14:creationId xmlns:p14="http://schemas.microsoft.com/office/powerpoint/2010/main" val="827783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4AF984-95C0-4021-BEF5-D91CB9F5380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6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4AF984-95C0-4021-BEF5-D91CB9F53804}" type="slidenum">
              <a:rPr lang="en-GB" smtClean="0"/>
              <a:t>90</a:t>
            </a:fld>
            <a:endParaRPr lang="en-GB" dirty="0"/>
          </a:p>
        </p:txBody>
      </p:sp>
    </p:spTree>
    <p:extLst>
      <p:ext uri="{BB962C8B-B14F-4D97-AF65-F5344CB8AC3E}">
        <p14:creationId xmlns:p14="http://schemas.microsoft.com/office/powerpoint/2010/main" val="4124115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1">
    <p:bg>
      <p:bgPr>
        <a:solidFill>
          <a:srgbClr val="F7EAE4">
            <a:alpha val="25098"/>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8348" y="309035"/>
            <a:ext cx="5472000" cy="3444459"/>
          </a:xfrm>
        </p:spPr>
        <p:txBody>
          <a:bodyPr anchor="b"/>
          <a:lstStyle>
            <a:lvl1pPr algn="l">
              <a:defRPr sz="5867" b="0"/>
            </a:lvl1pPr>
          </a:lstStyle>
          <a:p>
            <a:r>
              <a:rPr lang="en-GB"/>
              <a:t>Click to add title</a:t>
            </a:r>
            <a:endParaRPr lang="en-GB" dirty="0"/>
          </a:p>
        </p:txBody>
      </p:sp>
      <p:sp>
        <p:nvSpPr>
          <p:cNvPr id="3" name="Subtitle 2"/>
          <p:cNvSpPr>
            <a:spLocks noGrp="1"/>
          </p:cNvSpPr>
          <p:nvPr>
            <p:ph type="subTitle" idx="1" hasCustomPrompt="1"/>
          </p:nvPr>
        </p:nvSpPr>
        <p:spPr>
          <a:xfrm>
            <a:off x="768348" y="3911028"/>
            <a:ext cx="5472000" cy="1344000"/>
          </a:xfrm>
        </p:spPr>
        <p:txBody>
          <a:bodyPr>
            <a:normAutofit/>
          </a:bodyPr>
          <a:lstStyle>
            <a:lvl1pPr marL="0" indent="0" algn="l">
              <a:buNone/>
              <a:defRPr sz="2133" b="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sub title</a:t>
            </a:r>
          </a:p>
        </p:txBody>
      </p:sp>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761501" y="5976333"/>
            <a:ext cx="2046769" cy="342147"/>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768348" y="5278349"/>
            <a:ext cx="5472000" cy="486833"/>
          </a:xfrm>
        </p:spPr>
        <p:txBody>
          <a:bodyPr>
            <a:normAutofit/>
          </a:bodyPr>
          <a:lstStyle>
            <a:lvl1pPr marL="0" indent="0">
              <a:spcBef>
                <a:spcPts val="0"/>
              </a:spcBef>
              <a:buNone/>
              <a:defRPr sz="1467">
                <a:solidFill>
                  <a:srgbClr val="655B54"/>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
        <p:nvSpPr>
          <p:cNvPr id="73" name="Dots">
            <a:extLst>
              <a:ext uri="{FF2B5EF4-FFF2-40B4-BE49-F238E27FC236}">
                <a16:creationId xmlns:a16="http://schemas.microsoft.com/office/drawing/2014/main" id="{B0423462-8FE2-4022-8D8D-6B7FE496DDA1}"/>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1462566750"/>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peaker 1">
    <p:bg>
      <p:bgPr>
        <a:solidFill>
          <a:schemeClr val="accent5">
            <a:alpha val="25000"/>
          </a:schemeClr>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383118" y="1116197"/>
            <a:ext cx="5857231" cy="2509604"/>
          </a:xfrm>
        </p:spPr>
        <p:txBody>
          <a:bodyPr anchor="b"/>
          <a:lstStyle>
            <a:lvl1pPr algn="l">
              <a:defRPr sz="5867" b="0">
                <a:solidFill>
                  <a:schemeClr val="accent1"/>
                </a:solidFill>
              </a:defRPr>
            </a:lvl1pPr>
          </a:lstStyle>
          <a:p>
            <a:r>
              <a:rPr lang="en-GB" dirty="0"/>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383118" y="3625800"/>
            <a:ext cx="5857231" cy="1344000"/>
          </a:xfrm>
        </p:spPr>
        <p:txBody>
          <a:bodyPr>
            <a:noAutofit/>
          </a:bodyPr>
          <a:lstStyle>
            <a:lvl1pPr marL="0" indent="0" algn="l">
              <a:buNone/>
              <a:defRPr sz="2133" b="0">
                <a:solidFill>
                  <a:srgbClr val="655B54"/>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role title</a:t>
            </a:r>
            <a:endParaRPr lang="en-GB" dirty="0"/>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32" name="Picture Placeholder 62">
            <a:extLst>
              <a:ext uri="{FF2B5EF4-FFF2-40B4-BE49-F238E27FC236}">
                <a16:creationId xmlns:a16="http://schemas.microsoft.com/office/drawing/2014/main" id="{51DD727F-E43F-4B84-9AF0-3AE3A5A8C39E}"/>
              </a:ext>
            </a:extLst>
          </p:cNvPr>
          <p:cNvSpPr>
            <a:spLocks noGrp="1"/>
          </p:cNvSpPr>
          <p:nvPr>
            <p:ph type="pic" sz="quarter" idx="14" hasCustomPrompt="1"/>
          </p:nvPr>
        </p:nvSpPr>
        <p:spPr>
          <a:xfrm>
            <a:off x="7886701" y="1401234"/>
            <a:ext cx="3365500" cy="4451351"/>
          </a:xfrm>
          <a:prstGeom prst="rect">
            <a:avLst/>
          </a:pr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Tree>
    <p:extLst>
      <p:ext uri="{BB962C8B-B14F-4D97-AF65-F5344CB8AC3E}">
        <p14:creationId xmlns:p14="http://schemas.microsoft.com/office/powerpoint/2010/main" val="37069318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3">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ix images and text 3">
    <p:bg>
      <p:bgPr>
        <a:solidFill>
          <a:schemeClr val="accent4">
            <a:alpha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313A7A-AD91-4ED9-8CF5-6890BC33877C}"/>
              </a:ext>
            </a:extLst>
          </p:cNvPr>
          <p:cNvSpPr/>
          <p:nvPr userDrawn="1"/>
        </p:nvSpPr>
        <p:spPr>
          <a:xfrm>
            <a:off x="0" y="1"/>
            <a:ext cx="12192000" cy="2582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6"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Add text</a:t>
            </a:r>
          </a:p>
          <a:p>
            <a:pPr lvl="1"/>
            <a:endParaRPr lang="en-GB" dirty="0"/>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6"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7" y="1952091"/>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2322835"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4262552"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6202269"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8141987"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10081703"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2327469"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4271823"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6216176"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8160529"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10104884"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2325493"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4267871"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6210248"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8152625"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10095005"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grpSp>
        <p:nvGrpSpPr>
          <p:cNvPr id="25" name="Graphic 19">
            <a:extLst>
              <a:ext uri="{FF2B5EF4-FFF2-40B4-BE49-F238E27FC236}">
                <a16:creationId xmlns:a16="http://schemas.microsoft.com/office/drawing/2014/main" id="{295ED415-EFF4-49B1-9B83-14D805C8683C}"/>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26" name="Freeform: Shape 25">
              <a:extLst>
                <a:ext uri="{FF2B5EF4-FFF2-40B4-BE49-F238E27FC236}">
                  <a16:creationId xmlns:a16="http://schemas.microsoft.com/office/drawing/2014/main" id="{AE50E246-4B63-4151-BE8D-37165C5D6C5B}"/>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75C1A517-F5DD-4D53-9724-AF544C275B5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FAA572DC-A561-496D-BC6D-E1FD6E3B68C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6FDBEAD8-7C52-4DCF-91A6-8BD34167D2DF}"/>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A36BA790-BF39-451D-ABF3-5149EA9C15C9}"/>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38CA8B14-C4C6-49FC-A169-F6F49E589AEE}"/>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17ADB2A-C220-42C9-B79D-755B26C88FD8}"/>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6396D9DE-7353-49B0-939B-5F018064D87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6AB56403-DA0E-4E01-B8B2-9CE1607ECD2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BD0E7DF6-8A2F-4690-AC60-54277374A7F1}"/>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FCD5CC34-1A70-4D34-8AF9-4ABDAC33F70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DD720656-C571-496B-97C6-B85DD315C9BE}"/>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64AED83-2A56-42DB-A602-67E4950368F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61CBFC2F-3522-49EF-B4F8-85801E40F66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31E6C9D9-3601-404B-9A91-ADD5A620910B}"/>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5CC5C52F-44CF-42AD-93CB-FC3FAA14197C}"/>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7" name="Freeform: Shape 56">
              <a:extLst>
                <a:ext uri="{FF2B5EF4-FFF2-40B4-BE49-F238E27FC236}">
                  <a16:creationId xmlns:a16="http://schemas.microsoft.com/office/drawing/2014/main" id="{B1584459-6F57-4FD0-9280-FB9BFB754D77}"/>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8" name="Freeform: Shape 57">
              <a:extLst>
                <a:ext uri="{FF2B5EF4-FFF2-40B4-BE49-F238E27FC236}">
                  <a16:creationId xmlns:a16="http://schemas.microsoft.com/office/drawing/2014/main" id="{07E20A86-3A17-4A4E-B262-F113A5382072}"/>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9" name="Freeform: Shape 58">
              <a:extLst>
                <a:ext uri="{FF2B5EF4-FFF2-40B4-BE49-F238E27FC236}">
                  <a16:creationId xmlns:a16="http://schemas.microsoft.com/office/drawing/2014/main" id="{411B58AE-7C60-4E75-830A-7712D027C91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60" name="Freeform: Shape 59">
              <a:extLst>
                <a:ext uri="{FF2B5EF4-FFF2-40B4-BE49-F238E27FC236}">
                  <a16:creationId xmlns:a16="http://schemas.microsoft.com/office/drawing/2014/main" id="{BBE11415-60BF-44A6-8BEE-A0F971454D1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58692313"/>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ne column and picture 1">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6096000" y="0"/>
            <a:ext cx="6096000" cy="6858000"/>
          </a:xfrm>
          <a:solidFill>
            <a:schemeClr val="bg1">
              <a:lumMod val="75000"/>
            </a:schemeClr>
          </a:solidFill>
        </p:spPr>
        <p:txBody>
          <a:bodyPr anchor="ctr">
            <a:normAutofit/>
          </a:bodyPr>
          <a:lstStyle>
            <a:lvl1pPr marL="0" indent="0" algn="ctr">
              <a:buNone/>
              <a:defRPr sz="1600"/>
            </a:lvl1pPr>
          </a:lstStyle>
          <a:p>
            <a:r>
              <a:rPr lang="en-GB"/>
              <a:t>Click to add picture</a:t>
            </a:r>
            <a:endParaRPr lang="en-GB" dirty="0"/>
          </a:p>
        </p:txBody>
      </p:sp>
      <p:sp>
        <p:nvSpPr>
          <p:cNvPr id="2" name="Title 1"/>
          <p:cNvSpPr>
            <a:spLocks noGrp="1"/>
          </p:cNvSpPr>
          <p:nvPr>
            <p:ph type="title" hasCustomPrompt="1"/>
          </p:nvPr>
        </p:nvSpPr>
        <p:spPr>
          <a:xfrm>
            <a:off x="383120" y="309034"/>
            <a:ext cx="5376331" cy="1344085"/>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chemeClr val="bg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sp>
        <p:nvSpPr>
          <p:cNvPr id="4" name="Text Placeholder 6">
            <a:extLst>
              <a:ext uri="{FF2B5EF4-FFF2-40B4-BE49-F238E27FC236}">
                <a16:creationId xmlns:a16="http://schemas.microsoft.com/office/drawing/2014/main" id="{92A6F489-9E7E-06F8-A257-C4E8A191B67B}"/>
              </a:ext>
            </a:extLst>
          </p:cNvPr>
          <p:cNvSpPr>
            <a:spLocks noGrp="1"/>
          </p:cNvSpPr>
          <p:nvPr>
            <p:ph type="body" sz="quarter" idx="18" hasCustomPrompt="1"/>
          </p:nvPr>
        </p:nvSpPr>
        <p:spPr>
          <a:xfrm>
            <a:off x="383118" y="1845734"/>
            <a:ext cx="53763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949555919"/>
      </p:ext>
    </p:extLst>
  </p:cSld>
  <p:clrMapOvr>
    <a:masterClrMapping/>
  </p:clrMapOvr>
  <p:extLst>
    <p:ext uri="{DCECCB84-F9BA-43D5-87BE-67443E8EF086}">
      <p15:sldGuideLst xmlns:p15="http://schemas.microsoft.com/office/powerpoint/2012/main">
        <p15:guide id="3" pos="2880">
          <p15:clr>
            <a:srgbClr val="FBAE40"/>
          </p15:clr>
        </p15:guide>
        <p15:guide id="4" pos="272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ne column and picture 2">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4271434" y="0"/>
            <a:ext cx="7920567" cy="6858000"/>
          </a:xfrm>
          <a:solidFill>
            <a:schemeClr val="bg1">
              <a:lumMod val="75000"/>
            </a:schemeClr>
          </a:solidFill>
        </p:spPr>
        <p:txBody>
          <a:bodyPr anchor="ctr">
            <a:normAutofit/>
          </a:bodyPr>
          <a:lstStyle>
            <a:lvl1pPr marL="0" indent="0" algn="ctr">
              <a:buNone/>
              <a:defRPr sz="1600"/>
            </a:lvl1pPr>
          </a:lstStyle>
          <a:p>
            <a:r>
              <a:rPr lang="en-GB"/>
              <a:t>Click to add picture</a:t>
            </a:r>
            <a:endParaRPr lang="en-GB" dirty="0"/>
          </a:p>
        </p:txBody>
      </p:sp>
      <p:sp>
        <p:nvSpPr>
          <p:cNvPr id="2" name="Title 1"/>
          <p:cNvSpPr>
            <a:spLocks noGrp="1"/>
          </p:cNvSpPr>
          <p:nvPr>
            <p:ph type="title" hasCustomPrompt="1"/>
          </p:nvPr>
        </p:nvSpPr>
        <p:spPr>
          <a:xfrm>
            <a:off x="383120" y="309034"/>
            <a:ext cx="3551765" cy="1344085"/>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chemeClr val="bg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sp>
        <p:nvSpPr>
          <p:cNvPr id="4" name="Text Placeholder 6">
            <a:extLst>
              <a:ext uri="{FF2B5EF4-FFF2-40B4-BE49-F238E27FC236}">
                <a16:creationId xmlns:a16="http://schemas.microsoft.com/office/drawing/2014/main" id="{63900FFE-3876-DD64-F500-799DA81E7D43}"/>
              </a:ext>
            </a:extLst>
          </p:cNvPr>
          <p:cNvSpPr>
            <a:spLocks noGrp="1"/>
          </p:cNvSpPr>
          <p:nvPr>
            <p:ph type="body" sz="quarter" idx="18" hasCustomPrompt="1"/>
          </p:nvPr>
        </p:nvSpPr>
        <p:spPr>
          <a:xfrm>
            <a:off x="383118" y="1845734"/>
            <a:ext cx="3551767"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82626518"/>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s and picture">
    <p:bg>
      <p:bgPr>
        <a:solidFill>
          <a:schemeClr val="bg1"/>
        </a:solidFill>
        <a:effectLst/>
      </p:bgPr>
    </p:bg>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C1A66733-51BD-4A1B-A1E1-2EA7AEFEDF64}"/>
              </a:ext>
            </a:extLst>
          </p:cNvPr>
          <p:cNvSpPr>
            <a:spLocks noGrp="1"/>
          </p:cNvSpPr>
          <p:nvPr>
            <p:ph type="pic" sz="quarter" idx="17" hasCustomPrompt="1"/>
          </p:nvPr>
        </p:nvSpPr>
        <p:spPr>
          <a:xfrm>
            <a:off x="8151224" y="0"/>
            <a:ext cx="4040776" cy="68580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picture</a:t>
            </a:r>
            <a:endParaRPr lang="en-GB" dirty="0"/>
          </a:p>
        </p:txBody>
      </p:sp>
      <p:sp>
        <p:nvSpPr>
          <p:cNvPr id="2" name="Title 1"/>
          <p:cNvSpPr>
            <a:spLocks noGrp="1"/>
          </p:cNvSpPr>
          <p:nvPr>
            <p:ph type="title" hasCustomPrompt="1"/>
          </p:nvPr>
        </p:nvSpPr>
        <p:spPr>
          <a:xfrm>
            <a:off x="383120" y="309033"/>
            <a:ext cx="7440081" cy="1344084"/>
          </a:xfrm>
        </p:spPr>
        <p:txBody>
          <a:bodyPr/>
          <a:lstStyle>
            <a:lvl1pPr>
              <a:defRPr sz="3200">
                <a:solidFill>
                  <a:schemeClr val="accent1"/>
                </a:solidFill>
              </a:defRPr>
            </a:lvl1pPr>
          </a:lstStyle>
          <a:p>
            <a:r>
              <a:rPr lang="en-GB" dirty="0"/>
              <a:t>Click to add title</a:t>
            </a:r>
          </a:p>
        </p:txBody>
      </p:sp>
      <p:sp>
        <p:nvSpPr>
          <p:cNvPr id="4" name="Text Placeholder 6">
            <a:extLst>
              <a:ext uri="{FF2B5EF4-FFF2-40B4-BE49-F238E27FC236}">
                <a16:creationId xmlns:a16="http://schemas.microsoft.com/office/drawing/2014/main" id="{464F4DFE-FB0A-B5A1-E66B-F67EF5EF49C6}"/>
              </a:ext>
            </a:extLst>
          </p:cNvPr>
          <p:cNvSpPr>
            <a:spLocks noGrp="1"/>
          </p:cNvSpPr>
          <p:nvPr>
            <p:ph type="body" sz="quarter" idx="18" hasCustomPrompt="1"/>
          </p:nvPr>
        </p:nvSpPr>
        <p:spPr>
          <a:xfrm>
            <a:off x="383118"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7">
            <a:extLst>
              <a:ext uri="{FF2B5EF4-FFF2-40B4-BE49-F238E27FC236}">
                <a16:creationId xmlns:a16="http://schemas.microsoft.com/office/drawing/2014/main" id="{E8FF44A2-CE83-8C47-172B-8563FB396F4D}"/>
              </a:ext>
            </a:extLst>
          </p:cNvPr>
          <p:cNvSpPr>
            <a:spLocks noGrp="1"/>
          </p:cNvSpPr>
          <p:nvPr>
            <p:ph type="body" sz="quarter" idx="19" hasCustomPrompt="1"/>
          </p:nvPr>
        </p:nvSpPr>
        <p:spPr>
          <a:xfrm>
            <a:off x="4262909"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chemeClr val="bg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3804315646"/>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rt graphic">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5DA41E-7697-64A3-65DF-F82F4718B606}"/>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le 1"/>
          <p:cNvSpPr>
            <a:spLocks noGrp="1"/>
          </p:cNvSpPr>
          <p:nvPr>
            <p:ph type="title" hasCustomPrompt="1"/>
          </p:nvPr>
        </p:nvSpPr>
        <p:spPr>
          <a:xfrm>
            <a:off x="383120" y="309033"/>
            <a:ext cx="5376331" cy="1344084"/>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rgbClr val="9994B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392793" y="6551636"/>
            <a:ext cx="650555" cy="108749"/>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pic>
        <p:nvPicPr>
          <p:cNvPr id="4" name="Graphic 3">
            <a:extLst>
              <a:ext uri="{FF2B5EF4-FFF2-40B4-BE49-F238E27FC236}">
                <a16:creationId xmlns:a16="http://schemas.microsoft.com/office/drawing/2014/main" id="{D3DC322E-3850-001F-D386-2DABC30A76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67331" y="1252329"/>
            <a:ext cx="4353339" cy="4353339"/>
          </a:xfrm>
          <a:prstGeom prst="rect">
            <a:avLst/>
          </a:prstGeom>
        </p:spPr>
      </p:pic>
      <p:sp>
        <p:nvSpPr>
          <p:cNvPr id="6" name="Text Placeholder 6">
            <a:extLst>
              <a:ext uri="{FF2B5EF4-FFF2-40B4-BE49-F238E27FC236}">
                <a16:creationId xmlns:a16="http://schemas.microsoft.com/office/drawing/2014/main" id="{8688E7A2-312F-0A45-FB99-BD1D0E6D1458}"/>
              </a:ext>
            </a:extLst>
          </p:cNvPr>
          <p:cNvSpPr>
            <a:spLocks noGrp="1"/>
          </p:cNvSpPr>
          <p:nvPr>
            <p:ph type="body" sz="quarter" idx="18" hasCustomPrompt="1"/>
          </p:nvPr>
        </p:nvSpPr>
        <p:spPr>
          <a:xfrm>
            <a:off x="383118" y="1845734"/>
            <a:ext cx="53763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288239827"/>
      </p:ext>
    </p:extLst>
  </p:cSld>
  <p:clrMapOvr>
    <a:masterClrMapping/>
  </p:clrMapOvr>
  <p:extLst>
    <p:ext uri="{DCECCB84-F9BA-43D5-87BE-67443E8EF086}">
      <p15:sldGuideLst xmlns:p15="http://schemas.microsoft.com/office/powerpoint/2012/main">
        <p15:guide id="1" pos="2880">
          <p15:clr>
            <a:srgbClr val="FBAE40"/>
          </p15:clr>
        </p15:guide>
        <p15:guide id="2" pos="272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three pictures/textboxes">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2EED53-4FAF-470B-BABA-95415FCA0B32}"/>
              </a:ext>
            </a:extLst>
          </p:cNvPr>
          <p:cNvSpPr/>
          <p:nvPr userDrawn="1"/>
        </p:nvSpPr>
        <p:spPr>
          <a:xfrm>
            <a:off x="1" y="0"/>
            <a:ext cx="4271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le 1"/>
          <p:cNvSpPr>
            <a:spLocks noGrp="1"/>
          </p:cNvSpPr>
          <p:nvPr>
            <p:ph type="title" hasCustomPrompt="1"/>
          </p:nvPr>
        </p:nvSpPr>
        <p:spPr>
          <a:xfrm>
            <a:off x="383120" y="309033"/>
            <a:ext cx="3551765" cy="1344084"/>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rgbClr val="9994B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392793" y="6551636"/>
            <a:ext cx="650555" cy="108749"/>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6" name="Picture Placeholder 5">
            <a:extLst>
              <a:ext uri="{FF2B5EF4-FFF2-40B4-BE49-F238E27FC236}">
                <a16:creationId xmlns:a16="http://schemas.microsoft.com/office/drawing/2014/main" id="{6ED0B705-AD58-4371-B16B-CE872F23B60B}"/>
              </a:ext>
            </a:extLst>
          </p:cNvPr>
          <p:cNvSpPr>
            <a:spLocks noGrp="1"/>
          </p:cNvSpPr>
          <p:nvPr>
            <p:ph type="pic" sz="quarter" idx="18" hasCustomPrompt="1"/>
          </p:nvPr>
        </p:nvSpPr>
        <p:spPr>
          <a:xfrm>
            <a:off x="5650728" y="1555679"/>
            <a:ext cx="1170051" cy="1041747"/>
          </a:xfrm>
          <a:solidFill>
            <a:schemeClr val="bg1">
              <a:lumMod val="75000"/>
            </a:schemeClr>
          </a:solidFill>
        </p:spPr>
        <p:txBody>
          <a:bodyPr anchor="ctr">
            <a:normAutofit/>
          </a:bodyPr>
          <a:lstStyle>
            <a:lvl1pPr marL="0" indent="0" algn="ctr">
              <a:spcBef>
                <a:spcPts val="0"/>
              </a:spcBef>
              <a:buNone/>
              <a:defRPr sz="1467">
                <a:solidFill>
                  <a:schemeClr val="bg1"/>
                </a:solidFill>
              </a:defRPr>
            </a:lvl1pPr>
          </a:lstStyle>
          <a:p>
            <a:r>
              <a:rPr lang="en-GB"/>
              <a:t>Click to add picture</a:t>
            </a:r>
            <a:endParaRPr lang="en-GB" dirty="0"/>
          </a:p>
        </p:txBody>
      </p:sp>
      <p:sp>
        <p:nvSpPr>
          <p:cNvPr id="37" name="Picture Placeholder 5">
            <a:extLst>
              <a:ext uri="{FF2B5EF4-FFF2-40B4-BE49-F238E27FC236}">
                <a16:creationId xmlns:a16="http://schemas.microsoft.com/office/drawing/2014/main" id="{91CD0FB5-E4FD-4E34-9502-77B6475DA321}"/>
              </a:ext>
            </a:extLst>
          </p:cNvPr>
          <p:cNvSpPr>
            <a:spLocks noGrp="1"/>
          </p:cNvSpPr>
          <p:nvPr>
            <p:ph type="pic" sz="quarter" idx="19" hasCustomPrompt="1"/>
          </p:nvPr>
        </p:nvSpPr>
        <p:spPr>
          <a:xfrm>
            <a:off x="5650728" y="2827888"/>
            <a:ext cx="1170051" cy="1041747"/>
          </a:xfrm>
          <a:solidFill>
            <a:schemeClr val="bg1">
              <a:lumMod val="75000"/>
            </a:schemeClr>
          </a:solidFill>
        </p:spPr>
        <p:txBody>
          <a:bodyPr anchor="ctr">
            <a:normAutofit/>
          </a:bodyPr>
          <a:lstStyle>
            <a:lvl1pPr marL="0" indent="0" algn="ctr">
              <a:spcBef>
                <a:spcPts val="0"/>
              </a:spcBef>
              <a:buNone/>
              <a:defRPr sz="1467">
                <a:solidFill>
                  <a:schemeClr val="bg1"/>
                </a:solidFill>
              </a:defRPr>
            </a:lvl1pPr>
          </a:lstStyle>
          <a:p>
            <a:r>
              <a:rPr lang="en-GB"/>
              <a:t>Click to add picture</a:t>
            </a:r>
            <a:endParaRPr lang="en-GB" dirty="0"/>
          </a:p>
        </p:txBody>
      </p:sp>
      <p:sp>
        <p:nvSpPr>
          <p:cNvPr id="38" name="Picture Placeholder 5">
            <a:extLst>
              <a:ext uri="{FF2B5EF4-FFF2-40B4-BE49-F238E27FC236}">
                <a16:creationId xmlns:a16="http://schemas.microsoft.com/office/drawing/2014/main" id="{F7DDAB31-986C-40A8-9C1D-E66196707E32}"/>
              </a:ext>
            </a:extLst>
          </p:cNvPr>
          <p:cNvSpPr>
            <a:spLocks noGrp="1"/>
          </p:cNvSpPr>
          <p:nvPr>
            <p:ph type="pic" sz="quarter" idx="20" hasCustomPrompt="1"/>
          </p:nvPr>
        </p:nvSpPr>
        <p:spPr>
          <a:xfrm>
            <a:off x="5650728" y="4100097"/>
            <a:ext cx="1170051" cy="1041747"/>
          </a:xfrm>
          <a:solidFill>
            <a:schemeClr val="bg1">
              <a:lumMod val="75000"/>
            </a:schemeClr>
          </a:solidFill>
        </p:spPr>
        <p:txBody>
          <a:bodyPr anchor="ctr">
            <a:normAutofit/>
          </a:bodyPr>
          <a:lstStyle>
            <a:lvl1pPr marL="0" indent="0" algn="ctr">
              <a:spcBef>
                <a:spcPts val="0"/>
              </a:spcBef>
              <a:buNone/>
              <a:defRPr sz="1467">
                <a:solidFill>
                  <a:schemeClr val="bg1"/>
                </a:solidFill>
              </a:defRPr>
            </a:lvl1pPr>
          </a:lstStyle>
          <a:p>
            <a:r>
              <a:rPr lang="en-GB"/>
              <a:t>Click to add picture</a:t>
            </a:r>
            <a:endParaRPr lang="en-GB" dirty="0"/>
          </a:p>
        </p:txBody>
      </p:sp>
      <p:sp>
        <p:nvSpPr>
          <p:cNvPr id="39" name="Text Placeholder 14">
            <a:extLst>
              <a:ext uri="{FF2B5EF4-FFF2-40B4-BE49-F238E27FC236}">
                <a16:creationId xmlns:a16="http://schemas.microsoft.com/office/drawing/2014/main" id="{ED74DBC9-5F8C-482F-B8EC-528AE7B206B6}"/>
              </a:ext>
            </a:extLst>
          </p:cNvPr>
          <p:cNvSpPr>
            <a:spLocks noGrp="1"/>
          </p:cNvSpPr>
          <p:nvPr>
            <p:ph type="body" sz="quarter" idx="21" hasCustomPrompt="1"/>
          </p:nvPr>
        </p:nvSpPr>
        <p:spPr>
          <a:xfrm>
            <a:off x="6938948" y="1555679"/>
            <a:ext cx="4869936" cy="1041747"/>
          </a:xfrm>
        </p:spPr>
        <p:txBody>
          <a:bodyPr anchor="ctr">
            <a:normAutofit/>
          </a:bodyPr>
          <a:lstStyle>
            <a:lvl1pPr marL="0" indent="0">
              <a:buNone/>
              <a:defRPr sz="1467">
                <a:solidFill>
                  <a:schemeClr val="bg1"/>
                </a:solidFill>
              </a:defRPr>
            </a:lvl1pPr>
            <a:lvl2pPr marL="239178" indent="0">
              <a:buNone/>
              <a:defRPr sz="1467">
                <a:solidFill>
                  <a:schemeClr val="bg1"/>
                </a:solidFill>
              </a:defRPr>
            </a:lvl2pPr>
            <a:lvl3pPr marL="480471" indent="0">
              <a:buNone/>
              <a:defRPr sz="1333"/>
            </a:lvl3pPr>
            <a:lvl4pPr marL="719649" indent="0">
              <a:buNone/>
              <a:defRPr sz="1333"/>
            </a:lvl4pPr>
            <a:lvl5pPr marL="958825" indent="0">
              <a:buNone/>
              <a:defRPr sz="1333"/>
            </a:lvl5pPr>
          </a:lstStyle>
          <a:p>
            <a:pPr lvl="0"/>
            <a:r>
              <a:rPr lang="en-GB" dirty="0"/>
              <a:t>Click to add text</a:t>
            </a:r>
          </a:p>
        </p:txBody>
      </p:sp>
      <p:sp>
        <p:nvSpPr>
          <p:cNvPr id="40" name="Text Placeholder 14">
            <a:extLst>
              <a:ext uri="{FF2B5EF4-FFF2-40B4-BE49-F238E27FC236}">
                <a16:creationId xmlns:a16="http://schemas.microsoft.com/office/drawing/2014/main" id="{4526E8DE-9F24-429B-97B3-00129BD207F5}"/>
              </a:ext>
            </a:extLst>
          </p:cNvPr>
          <p:cNvSpPr>
            <a:spLocks noGrp="1"/>
          </p:cNvSpPr>
          <p:nvPr>
            <p:ph type="body" sz="quarter" idx="22" hasCustomPrompt="1"/>
          </p:nvPr>
        </p:nvSpPr>
        <p:spPr>
          <a:xfrm>
            <a:off x="6938948" y="2827888"/>
            <a:ext cx="4869936" cy="1041747"/>
          </a:xfrm>
        </p:spPr>
        <p:txBody>
          <a:bodyPr anchor="ctr">
            <a:normAutofit/>
          </a:bodyPr>
          <a:lstStyle>
            <a:lvl1pPr marL="0" indent="0">
              <a:buNone/>
              <a:defRPr sz="1467">
                <a:solidFill>
                  <a:schemeClr val="bg1"/>
                </a:solidFill>
              </a:defRPr>
            </a:lvl1pPr>
            <a:lvl2pPr marL="239178" indent="0">
              <a:buNone/>
              <a:defRPr sz="1467">
                <a:solidFill>
                  <a:schemeClr val="bg1"/>
                </a:solidFill>
              </a:defRPr>
            </a:lvl2pPr>
            <a:lvl3pPr marL="480471" indent="0">
              <a:buNone/>
              <a:defRPr sz="1333"/>
            </a:lvl3pPr>
            <a:lvl4pPr marL="719649" indent="0">
              <a:buNone/>
              <a:defRPr sz="1333"/>
            </a:lvl4pPr>
            <a:lvl5pPr marL="958825" indent="0">
              <a:buNone/>
              <a:defRPr sz="1333"/>
            </a:lvl5pPr>
          </a:lstStyle>
          <a:p>
            <a:pPr lvl="0"/>
            <a:r>
              <a:rPr lang="en-GB" dirty="0"/>
              <a:t>Click to add text</a:t>
            </a:r>
          </a:p>
        </p:txBody>
      </p:sp>
      <p:sp>
        <p:nvSpPr>
          <p:cNvPr id="41" name="Text Placeholder 14">
            <a:extLst>
              <a:ext uri="{FF2B5EF4-FFF2-40B4-BE49-F238E27FC236}">
                <a16:creationId xmlns:a16="http://schemas.microsoft.com/office/drawing/2014/main" id="{6980C8EB-C6DC-4B20-952E-C374410D186A}"/>
              </a:ext>
            </a:extLst>
          </p:cNvPr>
          <p:cNvSpPr>
            <a:spLocks noGrp="1"/>
          </p:cNvSpPr>
          <p:nvPr>
            <p:ph type="body" sz="quarter" idx="23" hasCustomPrompt="1"/>
          </p:nvPr>
        </p:nvSpPr>
        <p:spPr>
          <a:xfrm>
            <a:off x="6938948" y="4100097"/>
            <a:ext cx="4869936" cy="1041747"/>
          </a:xfrm>
        </p:spPr>
        <p:txBody>
          <a:bodyPr anchor="ctr">
            <a:normAutofit/>
          </a:bodyPr>
          <a:lstStyle>
            <a:lvl1pPr marL="0" indent="0">
              <a:buNone/>
              <a:defRPr sz="1467">
                <a:solidFill>
                  <a:schemeClr val="bg1"/>
                </a:solidFill>
              </a:defRPr>
            </a:lvl1pPr>
            <a:lvl2pPr marL="239178" indent="0">
              <a:buNone/>
              <a:defRPr sz="1467">
                <a:solidFill>
                  <a:schemeClr val="bg1"/>
                </a:solidFill>
              </a:defRPr>
            </a:lvl2pPr>
            <a:lvl3pPr marL="480471" indent="0">
              <a:buNone/>
              <a:defRPr sz="1333"/>
            </a:lvl3pPr>
            <a:lvl4pPr marL="719649" indent="0">
              <a:buNone/>
              <a:defRPr sz="1333"/>
            </a:lvl4pPr>
            <a:lvl5pPr marL="958825" indent="0">
              <a:buNone/>
              <a:defRPr sz="1333"/>
            </a:lvl5pPr>
          </a:lstStyle>
          <a:p>
            <a:pPr lvl="0"/>
            <a:r>
              <a:rPr lang="en-GB" dirty="0"/>
              <a:t>Click to add text</a:t>
            </a:r>
          </a:p>
        </p:txBody>
      </p:sp>
      <p:sp>
        <p:nvSpPr>
          <p:cNvPr id="4" name="Text Placeholder 6">
            <a:extLst>
              <a:ext uri="{FF2B5EF4-FFF2-40B4-BE49-F238E27FC236}">
                <a16:creationId xmlns:a16="http://schemas.microsoft.com/office/drawing/2014/main" id="{1DE8A679-0759-713E-0CE2-3E0787163AE2}"/>
              </a:ext>
            </a:extLst>
          </p:cNvPr>
          <p:cNvSpPr>
            <a:spLocks noGrp="1"/>
          </p:cNvSpPr>
          <p:nvPr>
            <p:ph type="body" sz="quarter" idx="24" hasCustomPrompt="1"/>
          </p:nvPr>
        </p:nvSpPr>
        <p:spPr>
          <a:xfrm>
            <a:off x="383118"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946024716"/>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4">
            <a:alpha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0CF30B-0460-4090-8253-4C0C66AF2BC8}"/>
              </a:ext>
            </a:extLst>
          </p:cNvPr>
          <p:cNvSpPr/>
          <p:nvPr userDrawn="1"/>
        </p:nvSpPr>
        <p:spPr>
          <a:xfrm>
            <a:off x="1" y="0"/>
            <a:ext cx="4271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le 1"/>
          <p:cNvSpPr>
            <a:spLocks noGrp="1"/>
          </p:cNvSpPr>
          <p:nvPr>
            <p:ph type="title" hasCustomPrompt="1"/>
          </p:nvPr>
        </p:nvSpPr>
        <p:spPr>
          <a:xfrm>
            <a:off x="383120" y="309032"/>
            <a:ext cx="3551765" cy="1344085"/>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dirty="0"/>
              <a:t>Internal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11" name="Graphic 19">
            <a:extLst>
              <a:ext uri="{FF2B5EF4-FFF2-40B4-BE49-F238E27FC236}">
                <a16:creationId xmlns:a16="http://schemas.microsoft.com/office/drawing/2014/main" id="{2135EBB7-89A2-462D-8F90-9B79ED46DCA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BEBEBE"/>
          </a:solidFill>
        </p:grpSpPr>
        <p:sp>
          <p:nvSpPr>
            <p:cNvPr id="12" name="Freeform: Shape 11">
              <a:extLst>
                <a:ext uri="{FF2B5EF4-FFF2-40B4-BE49-F238E27FC236}">
                  <a16:creationId xmlns:a16="http://schemas.microsoft.com/office/drawing/2014/main" id="{AFCE5AD2-C0B6-4416-8377-C3F33413204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D6495CA5-5589-4B2B-98FB-D20F392F574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2252530-7889-4BA8-831A-58B2276F173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5AFEE500-4CD8-40CF-AB55-7E7F80EC6513}"/>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CA17C36B-8CE7-4ECB-A0B5-E528AD02774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6E66A775-32E8-41CB-90F0-5C4576F39F1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38384A2-15B4-4BDE-8BE0-77541982E33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A87B1E7-E372-44CB-973A-519D64CAD6F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DC3A118D-41E8-4B95-A78E-85F79ECB770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0961566C-4B79-4974-A51E-FC5CCE1B625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1ED51D0D-C996-4EE9-B171-AD29F2DE7B9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B3FC1AA2-5191-46F5-AB4E-A9D20CD3857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C96860F0-A49A-4285-B37A-503ECD985D00}"/>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BE11755-AF30-4D54-BF20-F853D417C57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F189726A-4322-4ABC-A42A-685C0655ABD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5106B221-15F6-479D-BFA6-3915FE60FFD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421E8CBF-44DC-42F6-8736-FF558A5B9D4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FE4AC2BA-2471-4EDF-A746-20381B89DBE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2BFA87CC-878C-4AF8-8560-B98D25B8FCB1}"/>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10171221-5F88-475A-BA07-A22812E0588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6" name="Content Placeholder 5">
            <a:extLst>
              <a:ext uri="{FF2B5EF4-FFF2-40B4-BE49-F238E27FC236}">
                <a16:creationId xmlns:a16="http://schemas.microsoft.com/office/drawing/2014/main" id="{B99B0955-4799-4906-A566-C24D9C3A04F8}"/>
              </a:ext>
            </a:extLst>
          </p:cNvPr>
          <p:cNvSpPr>
            <a:spLocks noGrp="1"/>
          </p:cNvSpPr>
          <p:nvPr>
            <p:ph sz="quarter" idx="18" hasCustomPrompt="1"/>
          </p:nvPr>
        </p:nvSpPr>
        <p:spPr>
          <a:xfrm>
            <a:off x="4607985" y="309034"/>
            <a:ext cx="7200900" cy="5856817"/>
          </a:xfrm>
        </p:spPr>
        <p:txBody>
          <a:bodyPr/>
          <a:lstStyle>
            <a:lvl1pPr marL="0" indent="0">
              <a:buNone/>
              <a:defRPr/>
            </a:lvl1pPr>
            <a:lvl2pPr marL="239178" indent="0">
              <a:buNone/>
              <a:defRPr/>
            </a:lvl2pPr>
          </a:lstStyle>
          <a:p>
            <a:pPr lvl="0"/>
            <a:r>
              <a:rPr lang="en-GB"/>
              <a:t>Click to add content for example chart or table</a:t>
            </a:r>
            <a:endParaRPr lang="en-GB" dirty="0"/>
          </a:p>
        </p:txBody>
      </p:sp>
      <p:sp>
        <p:nvSpPr>
          <p:cNvPr id="4" name="Text Placeholder 6">
            <a:extLst>
              <a:ext uri="{FF2B5EF4-FFF2-40B4-BE49-F238E27FC236}">
                <a16:creationId xmlns:a16="http://schemas.microsoft.com/office/drawing/2014/main" id="{B6CDCEF1-939E-8BA0-6055-2F9766971ACF}"/>
              </a:ext>
            </a:extLst>
          </p:cNvPr>
          <p:cNvSpPr>
            <a:spLocks noGrp="1"/>
          </p:cNvSpPr>
          <p:nvPr>
            <p:ph type="body" sz="quarter" idx="19" hasCustomPrompt="1"/>
          </p:nvPr>
        </p:nvSpPr>
        <p:spPr>
          <a:xfrm>
            <a:off x="383118"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2751216"/>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guide id="5" pos="21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and four char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20" y="309033"/>
            <a:ext cx="11425763" cy="1344084"/>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rgbClr val="A9A9A9"/>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rgbClr val="A9A9A9"/>
                </a:solidFill>
              </a:defRPr>
            </a:lvl1pPr>
          </a:lstStyle>
          <a:p>
            <a:fld id="{61E25E67-CBB9-434B-BBF7-0A5E970272B8}" type="slidenum">
              <a:rPr lang="en-GB" smtClean="0"/>
              <a:pPr/>
              <a:t>‹#›</a:t>
            </a:fld>
            <a:endParaRPr lang="en-GB" dirty="0"/>
          </a:p>
        </p:txBody>
      </p:sp>
      <p:sp>
        <p:nvSpPr>
          <p:cNvPr id="6" name="Chart Placeholder 5">
            <a:extLst>
              <a:ext uri="{FF2B5EF4-FFF2-40B4-BE49-F238E27FC236}">
                <a16:creationId xmlns:a16="http://schemas.microsoft.com/office/drawing/2014/main" id="{DB9FC45D-54D5-4036-93FE-B8CC03146E43}"/>
              </a:ext>
            </a:extLst>
          </p:cNvPr>
          <p:cNvSpPr>
            <a:spLocks noGrp="1"/>
          </p:cNvSpPr>
          <p:nvPr>
            <p:ph type="chart" sz="quarter" idx="19"/>
          </p:nvPr>
        </p:nvSpPr>
        <p:spPr>
          <a:xfrm>
            <a:off x="4271433" y="1850082"/>
            <a:ext cx="3600451" cy="2080372"/>
          </a:xfrm>
        </p:spPr>
        <p:txBody>
          <a:bodyPr anchor="ctr">
            <a:normAutofit/>
          </a:bodyPr>
          <a:lstStyle>
            <a:lvl1pPr marL="0" indent="0" algn="ctr">
              <a:buNone/>
              <a:defRPr sz="1600"/>
            </a:lvl1pPr>
          </a:lstStyle>
          <a:p>
            <a:r>
              <a:rPr lang="en-GB"/>
              <a:t>Click icon to add chart</a:t>
            </a:r>
            <a:endParaRPr lang="en-GB" dirty="0"/>
          </a:p>
        </p:txBody>
      </p:sp>
      <p:sp>
        <p:nvSpPr>
          <p:cNvPr id="17" name="Chart Placeholder 5">
            <a:extLst>
              <a:ext uri="{FF2B5EF4-FFF2-40B4-BE49-F238E27FC236}">
                <a16:creationId xmlns:a16="http://schemas.microsoft.com/office/drawing/2014/main" id="{4712E5B9-D971-42A0-B7C2-EADDA62014AD}"/>
              </a:ext>
            </a:extLst>
          </p:cNvPr>
          <p:cNvSpPr>
            <a:spLocks noGrp="1"/>
          </p:cNvSpPr>
          <p:nvPr>
            <p:ph type="chart" sz="quarter" idx="20"/>
          </p:nvPr>
        </p:nvSpPr>
        <p:spPr>
          <a:xfrm>
            <a:off x="8208432" y="1850082"/>
            <a:ext cx="3600451" cy="2080372"/>
          </a:xfrm>
        </p:spPr>
        <p:txBody>
          <a:bodyPr anchor="ctr">
            <a:normAutofit/>
          </a:bodyPr>
          <a:lstStyle>
            <a:lvl1pPr marL="0" indent="0" algn="ctr">
              <a:buNone/>
              <a:defRPr sz="1600"/>
            </a:lvl1pPr>
          </a:lstStyle>
          <a:p>
            <a:r>
              <a:rPr lang="en-GB"/>
              <a:t>Click icon to add chart</a:t>
            </a:r>
            <a:endParaRPr lang="en-GB" dirty="0"/>
          </a:p>
        </p:txBody>
      </p:sp>
      <p:sp>
        <p:nvSpPr>
          <p:cNvPr id="19" name="Chart Placeholder 5">
            <a:extLst>
              <a:ext uri="{FF2B5EF4-FFF2-40B4-BE49-F238E27FC236}">
                <a16:creationId xmlns:a16="http://schemas.microsoft.com/office/drawing/2014/main" id="{0512725E-F973-4E54-B29A-0CF2150058E6}"/>
              </a:ext>
            </a:extLst>
          </p:cNvPr>
          <p:cNvSpPr>
            <a:spLocks noGrp="1"/>
          </p:cNvSpPr>
          <p:nvPr>
            <p:ph type="chart" sz="quarter" idx="21"/>
          </p:nvPr>
        </p:nvSpPr>
        <p:spPr>
          <a:xfrm>
            <a:off x="4271433" y="4090977"/>
            <a:ext cx="3600451" cy="2080372"/>
          </a:xfrm>
        </p:spPr>
        <p:txBody>
          <a:bodyPr anchor="ctr">
            <a:normAutofit/>
          </a:bodyPr>
          <a:lstStyle>
            <a:lvl1pPr marL="0" indent="0" algn="ctr">
              <a:buNone/>
              <a:defRPr sz="1600"/>
            </a:lvl1pPr>
          </a:lstStyle>
          <a:p>
            <a:r>
              <a:rPr lang="en-GB"/>
              <a:t>Click icon to add chart</a:t>
            </a:r>
            <a:endParaRPr lang="en-GB" dirty="0"/>
          </a:p>
        </p:txBody>
      </p:sp>
      <p:sp>
        <p:nvSpPr>
          <p:cNvPr id="20" name="Chart Placeholder 5">
            <a:extLst>
              <a:ext uri="{FF2B5EF4-FFF2-40B4-BE49-F238E27FC236}">
                <a16:creationId xmlns:a16="http://schemas.microsoft.com/office/drawing/2014/main" id="{BE898CDF-F524-424F-97F4-3286D721F31E}"/>
              </a:ext>
            </a:extLst>
          </p:cNvPr>
          <p:cNvSpPr>
            <a:spLocks noGrp="1"/>
          </p:cNvSpPr>
          <p:nvPr>
            <p:ph type="chart" sz="quarter" idx="22"/>
          </p:nvPr>
        </p:nvSpPr>
        <p:spPr>
          <a:xfrm>
            <a:off x="8208432" y="4090977"/>
            <a:ext cx="3600451" cy="2080372"/>
          </a:xfrm>
        </p:spPr>
        <p:txBody>
          <a:bodyPr anchor="ctr">
            <a:normAutofit/>
          </a:bodyPr>
          <a:lstStyle>
            <a:lvl1pPr marL="0" indent="0" algn="ctr">
              <a:buNone/>
              <a:defRPr sz="1600"/>
            </a:lvl1pPr>
          </a:lstStyle>
          <a:p>
            <a:r>
              <a:rPr lang="en-GB"/>
              <a:t>Click icon to add chart</a:t>
            </a:r>
            <a:endParaRPr lang="en-GB" dirty="0"/>
          </a:p>
        </p:txBody>
      </p:sp>
      <p:sp>
        <p:nvSpPr>
          <p:cNvPr id="4" name="Text Placeholder 6">
            <a:extLst>
              <a:ext uri="{FF2B5EF4-FFF2-40B4-BE49-F238E27FC236}">
                <a16:creationId xmlns:a16="http://schemas.microsoft.com/office/drawing/2014/main" id="{F082958F-84AD-AD32-01DA-E027398C9CEB}"/>
              </a:ext>
            </a:extLst>
          </p:cNvPr>
          <p:cNvSpPr>
            <a:spLocks noGrp="1"/>
          </p:cNvSpPr>
          <p:nvPr>
            <p:ph type="body" sz="quarter" idx="18" hasCustomPrompt="1"/>
          </p:nvPr>
        </p:nvSpPr>
        <p:spPr>
          <a:xfrm>
            <a:off x="383118"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06546148"/>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719">
          <p15:clr>
            <a:srgbClr val="FBAE40"/>
          </p15:clr>
        </p15:guide>
        <p15:guide id="4" pos="387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picture and text boxes">
    <p:bg>
      <p:bgPr>
        <a:solidFill>
          <a:schemeClr val="accent4">
            <a:alpha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B9D176-43F4-4CF4-9D48-99DC583F1DCF}"/>
              </a:ext>
            </a:extLst>
          </p:cNvPr>
          <p:cNvSpPr>
            <a:spLocks noGrp="1"/>
          </p:cNvSpPr>
          <p:nvPr>
            <p:ph type="pic" sz="quarter" idx="20" hasCustomPrompt="1"/>
          </p:nvPr>
        </p:nvSpPr>
        <p:spPr>
          <a:xfrm>
            <a:off x="0" y="1"/>
            <a:ext cx="12192000" cy="3553097"/>
          </a:xfrm>
          <a:solidFill>
            <a:schemeClr val="bg1">
              <a:lumMod val="75000"/>
            </a:schemeClr>
          </a:solidFill>
        </p:spPr>
        <p:txBody>
          <a:bodyPr anchor="ctr"/>
          <a:lstStyle>
            <a:lvl1pPr marL="0" indent="0" algn="ctr">
              <a:buNone/>
              <a:defRPr>
                <a:solidFill>
                  <a:schemeClr val="bg1"/>
                </a:solidFill>
              </a:defRPr>
            </a:lvl1pPr>
          </a:lstStyle>
          <a:p>
            <a:r>
              <a:rPr lang="en-GB"/>
              <a:t>Click to add picture</a:t>
            </a:r>
            <a:endParaRPr lang="en-GB" dirty="0"/>
          </a:p>
        </p:txBody>
      </p:sp>
      <p:sp>
        <p:nvSpPr>
          <p:cNvPr id="2" name="Title 1"/>
          <p:cNvSpPr>
            <a:spLocks noGrp="1"/>
          </p:cNvSpPr>
          <p:nvPr>
            <p:ph type="title" hasCustomPrompt="1"/>
          </p:nvPr>
        </p:nvSpPr>
        <p:spPr>
          <a:xfrm>
            <a:off x="383118" y="3706368"/>
            <a:ext cx="3505199" cy="1279565"/>
          </a:xfrm>
        </p:spPr>
        <p:txBody>
          <a:bodyPr anchor="b"/>
          <a:lstStyle>
            <a:lvl1pPr>
              <a:defRPr>
                <a:solidFill>
                  <a:schemeClr val="accent1"/>
                </a:solidFill>
              </a:defRPr>
            </a:lvl1pPr>
          </a:lstStyle>
          <a:p>
            <a:r>
              <a:rPr lang="en-GB" dirty="0"/>
              <a:t>Short title</a:t>
            </a:r>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7" name="Subtitle 2">
            <a:extLst>
              <a:ext uri="{FF2B5EF4-FFF2-40B4-BE49-F238E27FC236}">
                <a16:creationId xmlns:a16="http://schemas.microsoft.com/office/drawing/2014/main" id="{F4B38B19-CADF-4FC1-9242-DEBCD1E6C247}"/>
              </a:ext>
            </a:extLst>
          </p:cNvPr>
          <p:cNvSpPr>
            <a:spLocks noGrp="1"/>
          </p:cNvSpPr>
          <p:nvPr>
            <p:ph type="subTitle" idx="13" hasCustomPrompt="1"/>
          </p:nvPr>
        </p:nvSpPr>
        <p:spPr>
          <a:xfrm>
            <a:off x="383117" y="5090434"/>
            <a:ext cx="3505199" cy="1075417"/>
          </a:xfrm>
        </p:spPr>
        <p:txBody>
          <a:bodyPr>
            <a:noAutofit/>
          </a:bodyPr>
          <a:lstStyle>
            <a:lvl1pPr marL="0" indent="0" algn="l">
              <a:lnSpc>
                <a:spcPct val="90000"/>
              </a:lnSpc>
              <a:spcBef>
                <a:spcPts val="0"/>
              </a:spcBef>
              <a:buNone/>
              <a:defRPr sz="2133">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subtitle</a:t>
            </a:r>
            <a:endParaRPr lang="en-GB" dirty="0"/>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4034368" y="3309258"/>
            <a:ext cx="1817793" cy="2340863"/>
          </a:xfrm>
          <a:solidFill>
            <a:schemeClr val="accent4"/>
          </a:solidFill>
        </p:spPr>
        <p:txBody>
          <a:bodyPr lIns="180000" tIns="144000" rIns="180000" bIns="144000">
            <a:normAutofit/>
          </a:bodyPr>
          <a:lstStyle>
            <a:lvl1pPr marL="0" indent="0">
              <a:buNone/>
              <a:defRPr sz="1333"/>
            </a:lvl1pPr>
            <a:lvl2pPr marL="116414" indent="0">
              <a:buNone/>
              <a:defRPr sz="1333"/>
            </a:lvl2pPr>
            <a:lvl3pPr marL="239177" indent="0">
              <a:buNone/>
              <a:defRPr sz="1333"/>
            </a:lvl3pPr>
            <a:lvl4pPr marL="355591" indent="0">
              <a:buNone/>
              <a:defRPr sz="1333"/>
            </a:lvl4pPr>
            <a:lvl5pPr marL="480471" indent="0">
              <a:buNone/>
              <a:defRPr sz="1333"/>
            </a:lvl5pPr>
          </a:lstStyle>
          <a:p>
            <a:pPr lvl="0"/>
            <a:r>
              <a:rPr lang="en-GB"/>
              <a:t>Click to edit Master text styles</a:t>
            </a:r>
          </a:p>
          <a:p>
            <a:pPr lvl="1"/>
            <a:r>
              <a:rPr lang="en-GB"/>
              <a:t>Second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6016649" y="3309258"/>
            <a:ext cx="1817793" cy="2340863"/>
          </a:xfrm>
          <a:solidFill>
            <a:schemeClr val="accent4"/>
          </a:solidFill>
        </p:spPr>
        <p:txBody>
          <a:bodyPr lIns="180000" tIns="144000" rIns="180000" bIns="144000">
            <a:normAutofit/>
          </a:bodyPr>
          <a:lstStyle>
            <a:lvl1pPr marL="0" indent="0">
              <a:buNone/>
              <a:defRPr sz="1333"/>
            </a:lvl1pPr>
            <a:lvl2pPr marL="116414" indent="0">
              <a:buNone/>
              <a:defRPr sz="1333"/>
            </a:lvl2pPr>
            <a:lvl3pPr marL="239177" indent="0">
              <a:buNone/>
              <a:defRPr sz="1333"/>
            </a:lvl3pPr>
            <a:lvl4pPr marL="355591" indent="0">
              <a:buNone/>
              <a:defRPr sz="1333"/>
            </a:lvl4pPr>
            <a:lvl5pPr marL="480471" indent="0">
              <a:buNone/>
              <a:defRPr sz="1333"/>
            </a:lvl5pPr>
          </a:lstStyle>
          <a:p>
            <a:pPr lvl="0"/>
            <a:r>
              <a:rPr lang="en-GB"/>
              <a:t>Click to edit Master text styles</a:t>
            </a:r>
          </a:p>
          <a:p>
            <a:pPr lvl="1"/>
            <a:r>
              <a:rPr lang="en-GB"/>
              <a:t>Second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7998930" y="3309258"/>
            <a:ext cx="1817793" cy="2340863"/>
          </a:xfrm>
          <a:solidFill>
            <a:schemeClr val="accent4"/>
          </a:solidFill>
        </p:spPr>
        <p:txBody>
          <a:bodyPr lIns="180000" tIns="144000" rIns="180000" bIns="144000">
            <a:normAutofit/>
          </a:bodyPr>
          <a:lstStyle>
            <a:lvl1pPr marL="0" indent="0">
              <a:buNone/>
              <a:defRPr sz="1333"/>
            </a:lvl1pPr>
            <a:lvl2pPr marL="116414" indent="0">
              <a:buNone/>
              <a:defRPr sz="1333"/>
            </a:lvl2pPr>
            <a:lvl3pPr marL="239177" indent="0">
              <a:buNone/>
              <a:defRPr sz="1333"/>
            </a:lvl3pPr>
            <a:lvl4pPr marL="355591" indent="0">
              <a:buNone/>
              <a:defRPr sz="1333"/>
            </a:lvl4pPr>
            <a:lvl5pPr marL="480471" indent="0">
              <a:buNone/>
              <a:defRPr sz="1333"/>
            </a:lvl5pPr>
          </a:lstStyle>
          <a:p>
            <a:pPr lvl="0"/>
            <a:r>
              <a:rPr lang="en-GB"/>
              <a:t>Click to edit Master text styles</a:t>
            </a:r>
          </a:p>
        </p:txBody>
      </p:sp>
      <p:sp>
        <p:nvSpPr>
          <p:cNvPr id="15" name="Text Placeholder 13">
            <a:extLst>
              <a:ext uri="{FF2B5EF4-FFF2-40B4-BE49-F238E27FC236}">
                <a16:creationId xmlns:a16="http://schemas.microsoft.com/office/drawing/2014/main" id="{5F8C725A-89A3-4153-BB30-F09829AE0801}"/>
              </a:ext>
            </a:extLst>
          </p:cNvPr>
          <p:cNvSpPr>
            <a:spLocks noGrp="1"/>
          </p:cNvSpPr>
          <p:nvPr>
            <p:ph type="body" sz="quarter" idx="19"/>
          </p:nvPr>
        </p:nvSpPr>
        <p:spPr>
          <a:xfrm>
            <a:off x="9981213" y="3309258"/>
            <a:ext cx="1817793" cy="2340863"/>
          </a:xfrm>
          <a:solidFill>
            <a:schemeClr val="accent4"/>
          </a:solidFill>
        </p:spPr>
        <p:txBody>
          <a:bodyPr lIns="180000" tIns="144000" rIns="180000" bIns="144000">
            <a:normAutofit/>
          </a:bodyPr>
          <a:lstStyle>
            <a:lvl1pPr marL="0" indent="0">
              <a:buNone/>
              <a:defRPr sz="1333"/>
            </a:lvl1pPr>
            <a:lvl2pPr marL="116414" indent="0">
              <a:buNone/>
              <a:defRPr sz="1333"/>
            </a:lvl2pPr>
            <a:lvl3pPr marL="239177" indent="0">
              <a:buNone/>
              <a:defRPr sz="1333"/>
            </a:lvl3pPr>
            <a:lvl4pPr marL="355591" indent="0">
              <a:buNone/>
              <a:defRPr sz="1333"/>
            </a:lvl4pPr>
            <a:lvl5pPr marL="480471" indent="0">
              <a:buNone/>
              <a:defRPr sz="1333"/>
            </a:lvl5pPr>
          </a:lstStyle>
          <a:p>
            <a:pPr lvl="0"/>
            <a:r>
              <a:rPr lang="en-GB"/>
              <a:t>Click to edit Master text styles</a:t>
            </a:r>
          </a:p>
        </p:txBody>
      </p:sp>
      <p:grpSp>
        <p:nvGrpSpPr>
          <p:cNvPr id="12" name="Graphic 19">
            <a:extLst>
              <a:ext uri="{FF2B5EF4-FFF2-40B4-BE49-F238E27FC236}">
                <a16:creationId xmlns:a16="http://schemas.microsoft.com/office/drawing/2014/main" id="{691AC394-9248-4039-8E50-C101568C6709}"/>
              </a:ext>
            </a:extLst>
          </p:cNvPr>
          <p:cNvGrpSpPr/>
          <p:nvPr userDrawn="1"/>
        </p:nvGrpSpPr>
        <p:grpSpPr>
          <a:xfrm>
            <a:off x="392793" y="6551636"/>
            <a:ext cx="650555" cy="108749"/>
            <a:chOff x="301852" y="4913727"/>
            <a:chExt cx="487916" cy="81562"/>
          </a:xfrm>
          <a:solidFill>
            <a:srgbClr val="53565A"/>
          </a:solidFill>
        </p:grpSpPr>
        <p:sp>
          <p:nvSpPr>
            <p:cNvPr id="13" name="Freeform: Shape 12">
              <a:extLst>
                <a:ext uri="{FF2B5EF4-FFF2-40B4-BE49-F238E27FC236}">
                  <a16:creationId xmlns:a16="http://schemas.microsoft.com/office/drawing/2014/main" id="{143BDC3D-AD61-45CE-A8A1-490AAA5F00C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B9CAF52B-FEB5-4063-BF03-8DAB1A1DCD6E}"/>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06E4EF46-7899-44A1-AD87-170E9FD242E1}"/>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CDB3F867-C063-43D5-B576-5CA8324899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CD15FA3C-528C-40E5-BEE3-CF931ADE651A}"/>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A54B0C5F-08F4-432F-A242-B454A9CC1C15}"/>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481C99C-C0CB-4857-A242-11A0F5F263FF}"/>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B9C1FBA-8D6B-43B7-896B-18A9BD44314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DFE2845E-50B1-4929-8CCC-431CF1908DB9}"/>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F0BCB425-0629-4FAE-892E-75DA29D6C70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C52423C4-146D-4CD1-AC12-13A6E50CD20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51204195-B8E8-4199-B513-4C624D7FF51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8E16977-2DA8-4FB8-BDBC-CB82EB8BD35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AABFEAA9-BFEC-4B3A-A94B-BD0A37BF1E42}"/>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1E90EE70-DDFA-4420-BFEC-9C360B6B5D14}"/>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18831A3E-F74A-4F0B-AF34-7995508C9D8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A55B767E-7BC8-405B-921D-D31733AD40F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631A0B14-5829-43E9-8BDE-856A4C89923E}"/>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5" name="Freeform: Shape 34">
              <a:extLst>
                <a:ext uri="{FF2B5EF4-FFF2-40B4-BE49-F238E27FC236}">
                  <a16:creationId xmlns:a16="http://schemas.microsoft.com/office/drawing/2014/main" id="{7054B147-4296-4BE7-B95F-E88CD59482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6" name="Freeform: Shape 35">
              <a:extLst>
                <a:ext uri="{FF2B5EF4-FFF2-40B4-BE49-F238E27FC236}">
                  <a16:creationId xmlns:a16="http://schemas.microsoft.com/office/drawing/2014/main" id="{1D069002-3AB5-43B9-9E09-76B857DC35E4}"/>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562080635"/>
      </p:ext>
    </p:extLst>
  </p:cSld>
  <p:clrMapOvr>
    <a:masterClrMapping/>
  </p:clrMapOvr>
  <p:extLst>
    <p:ext uri="{DCECCB84-F9BA-43D5-87BE-67443E8EF086}">
      <p15:sldGuideLst xmlns:p15="http://schemas.microsoft.com/office/powerpoint/2012/main">
        <p15:guide id="4" pos="3703">
          <p15:clr>
            <a:srgbClr val="FBAE40"/>
          </p15:clr>
        </p15:guide>
        <p15:guide id="6" pos="1906">
          <p15:clr>
            <a:srgbClr val="FBAE40"/>
          </p15:clr>
        </p15:guide>
        <p15:guide id="8" pos="4641">
          <p15:clr>
            <a:srgbClr val="FBAE40"/>
          </p15:clr>
        </p15:guide>
        <p15:guide id="9" pos="2765">
          <p15:clr>
            <a:srgbClr val="FBAE40"/>
          </p15:clr>
        </p15:guide>
        <p15:guide id="10" pos="2841">
          <p15:clr>
            <a:srgbClr val="FBAE40"/>
          </p15:clr>
        </p15:guide>
        <p15:guide id="11" pos="4713">
          <p15:clr>
            <a:srgbClr val="FBAE40"/>
          </p15:clr>
        </p15:guide>
        <p15:guide id="12" pos="3779">
          <p15:clr>
            <a:srgbClr val="FBAE40"/>
          </p15:clr>
        </p15:guide>
        <p15:guide id="13" pos="183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and picture">
    <p:bg>
      <p:bgPr>
        <a:solidFill>
          <a:schemeClr val="bg1">
            <a:alpha val="75000"/>
          </a:schemeClr>
        </a:solidFill>
        <a:effectLst/>
      </p:bgPr>
    </p:bg>
    <p:spTree>
      <p:nvGrpSpPr>
        <p:cNvPr id="1" name=""/>
        <p:cNvGrpSpPr/>
        <p:nvPr/>
      </p:nvGrpSpPr>
      <p:grpSpPr>
        <a:xfrm>
          <a:off x="0" y="0"/>
          <a:ext cx="0" cy="0"/>
          <a:chOff x="0" y="0"/>
          <a:chExt cx="0" cy="0"/>
        </a:xfrm>
      </p:grpSpPr>
      <p:grpSp>
        <p:nvGrpSpPr>
          <p:cNvPr id="60" name="Graphic 19">
            <a:extLst>
              <a:ext uri="{FF2B5EF4-FFF2-40B4-BE49-F238E27FC236}">
                <a16:creationId xmlns:a16="http://schemas.microsoft.com/office/drawing/2014/main" id="{F9A4D9FD-CBA9-40AA-91C5-801F8F4B35E1}"/>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chemeClr val="bg1"/>
          </a:solidFill>
        </p:grpSpPr>
        <p:sp>
          <p:nvSpPr>
            <p:cNvPr id="61" name="Freeform: Shape 60">
              <a:extLst>
                <a:ext uri="{FF2B5EF4-FFF2-40B4-BE49-F238E27FC236}">
                  <a16:creationId xmlns:a16="http://schemas.microsoft.com/office/drawing/2014/main" id="{FC5F8EEE-2027-46C3-82D5-D3E0B524B20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62" name="Freeform: Shape 61">
              <a:extLst>
                <a:ext uri="{FF2B5EF4-FFF2-40B4-BE49-F238E27FC236}">
                  <a16:creationId xmlns:a16="http://schemas.microsoft.com/office/drawing/2014/main" id="{D5E5DA65-E88D-4B8F-BDD0-D371EBFBC062}"/>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63" name="Freeform: Shape 62">
              <a:extLst>
                <a:ext uri="{FF2B5EF4-FFF2-40B4-BE49-F238E27FC236}">
                  <a16:creationId xmlns:a16="http://schemas.microsoft.com/office/drawing/2014/main" id="{33BBA3BA-AF69-4109-AA0F-4A6BECA6C90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64" name="Freeform: Shape 63">
              <a:extLst>
                <a:ext uri="{FF2B5EF4-FFF2-40B4-BE49-F238E27FC236}">
                  <a16:creationId xmlns:a16="http://schemas.microsoft.com/office/drawing/2014/main" id="{70480C05-4466-41F2-B953-A8E8FB25A334}"/>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65" name="Freeform: Shape 64">
              <a:extLst>
                <a:ext uri="{FF2B5EF4-FFF2-40B4-BE49-F238E27FC236}">
                  <a16:creationId xmlns:a16="http://schemas.microsoft.com/office/drawing/2014/main" id="{4C14D13C-4832-499F-8903-ABB1786FF8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66" name="Freeform: Shape 65">
              <a:extLst>
                <a:ext uri="{FF2B5EF4-FFF2-40B4-BE49-F238E27FC236}">
                  <a16:creationId xmlns:a16="http://schemas.microsoft.com/office/drawing/2014/main" id="{59C48CD1-6002-431D-B38B-08CFDB1A89EA}"/>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67" name="Freeform: Shape 66">
              <a:extLst>
                <a:ext uri="{FF2B5EF4-FFF2-40B4-BE49-F238E27FC236}">
                  <a16:creationId xmlns:a16="http://schemas.microsoft.com/office/drawing/2014/main" id="{1B6BBB8E-0F04-4150-97B3-5404F99AFE7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68" name="Freeform: Shape 67">
              <a:extLst>
                <a:ext uri="{FF2B5EF4-FFF2-40B4-BE49-F238E27FC236}">
                  <a16:creationId xmlns:a16="http://schemas.microsoft.com/office/drawing/2014/main" id="{A09964C1-6BBC-4245-B301-D30808802003}"/>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69" name="Freeform: Shape 68">
              <a:extLst>
                <a:ext uri="{FF2B5EF4-FFF2-40B4-BE49-F238E27FC236}">
                  <a16:creationId xmlns:a16="http://schemas.microsoft.com/office/drawing/2014/main" id="{86D3991D-A712-44FA-89EB-7BDFB0DB4FE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70" name="Freeform: Shape 69">
              <a:extLst>
                <a:ext uri="{FF2B5EF4-FFF2-40B4-BE49-F238E27FC236}">
                  <a16:creationId xmlns:a16="http://schemas.microsoft.com/office/drawing/2014/main" id="{5C6A05A4-5020-4952-82E3-51EC5D635195}"/>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71" name="Freeform: Shape 70">
              <a:extLst>
                <a:ext uri="{FF2B5EF4-FFF2-40B4-BE49-F238E27FC236}">
                  <a16:creationId xmlns:a16="http://schemas.microsoft.com/office/drawing/2014/main" id="{6EC34952-04E0-420A-8BE3-831FB2616BFB}"/>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72" name="Freeform: Shape 71">
              <a:extLst>
                <a:ext uri="{FF2B5EF4-FFF2-40B4-BE49-F238E27FC236}">
                  <a16:creationId xmlns:a16="http://schemas.microsoft.com/office/drawing/2014/main" id="{848EA399-3B88-4CA8-9D1A-293A2C3CD3B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73" name="Freeform: Shape 72">
              <a:extLst>
                <a:ext uri="{FF2B5EF4-FFF2-40B4-BE49-F238E27FC236}">
                  <a16:creationId xmlns:a16="http://schemas.microsoft.com/office/drawing/2014/main" id="{5B2ED039-0F80-4B51-AC5E-256F8FA436D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74" name="Freeform: Shape 73">
              <a:extLst>
                <a:ext uri="{FF2B5EF4-FFF2-40B4-BE49-F238E27FC236}">
                  <a16:creationId xmlns:a16="http://schemas.microsoft.com/office/drawing/2014/main" id="{A2667AFB-8508-4465-8CA5-6800BBB37E5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75" name="Freeform: Shape 74">
              <a:extLst>
                <a:ext uri="{FF2B5EF4-FFF2-40B4-BE49-F238E27FC236}">
                  <a16:creationId xmlns:a16="http://schemas.microsoft.com/office/drawing/2014/main" id="{25421509-60E5-4A51-A352-5F4A3F8613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76" name="Freeform: Shape 75">
              <a:extLst>
                <a:ext uri="{FF2B5EF4-FFF2-40B4-BE49-F238E27FC236}">
                  <a16:creationId xmlns:a16="http://schemas.microsoft.com/office/drawing/2014/main" id="{D821F839-D929-4109-AA3A-3155D7A176F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77" name="Freeform: Shape 76">
              <a:extLst>
                <a:ext uri="{FF2B5EF4-FFF2-40B4-BE49-F238E27FC236}">
                  <a16:creationId xmlns:a16="http://schemas.microsoft.com/office/drawing/2014/main" id="{414D6F91-D12D-4D3E-812A-BEBB42E63C4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78" name="Freeform: Shape 77">
              <a:extLst>
                <a:ext uri="{FF2B5EF4-FFF2-40B4-BE49-F238E27FC236}">
                  <a16:creationId xmlns:a16="http://schemas.microsoft.com/office/drawing/2014/main" id="{D715EF96-BBC6-42A2-86B6-AC60005BD88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79" name="Freeform: Shape 78">
              <a:extLst>
                <a:ext uri="{FF2B5EF4-FFF2-40B4-BE49-F238E27FC236}">
                  <a16:creationId xmlns:a16="http://schemas.microsoft.com/office/drawing/2014/main" id="{6900032B-B9B7-4593-AF87-A68F29EB641E}"/>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80" name="Freeform: Shape 79">
              <a:extLst>
                <a:ext uri="{FF2B5EF4-FFF2-40B4-BE49-F238E27FC236}">
                  <a16:creationId xmlns:a16="http://schemas.microsoft.com/office/drawing/2014/main" id="{1043F203-4F1E-4B31-AA26-28D0D288B046}"/>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59" name="Picture Placeholder 58">
            <a:extLst>
              <a:ext uri="{FF2B5EF4-FFF2-40B4-BE49-F238E27FC236}">
                <a16:creationId xmlns:a16="http://schemas.microsoft.com/office/drawing/2014/main" id="{5AB387F6-333B-46D5-8551-80AE0CFDA722}"/>
              </a:ext>
            </a:extLst>
          </p:cNvPr>
          <p:cNvSpPr>
            <a:spLocks noGrp="1"/>
          </p:cNvSpPr>
          <p:nvPr>
            <p:ph type="pic" sz="quarter" idx="17" hasCustomPrompt="1"/>
          </p:nvPr>
        </p:nvSpPr>
        <p:spPr>
          <a:xfrm>
            <a:off x="0" y="0"/>
            <a:ext cx="12192000" cy="6858000"/>
          </a:xfrm>
          <a:custGeom>
            <a:avLst/>
            <a:gdLst>
              <a:gd name="connsiteX0" fmla="*/ 347256 w 9144000"/>
              <a:gd name="connsiteY0" fmla="*/ 4985347 h 5143500"/>
              <a:gd name="connsiteX1" fmla="*/ 342841 w 9144000"/>
              <a:gd name="connsiteY1" fmla="*/ 4989763 h 5143500"/>
              <a:gd name="connsiteX2" fmla="*/ 347256 w 9144000"/>
              <a:gd name="connsiteY2" fmla="*/ 4994178 h 5143500"/>
              <a:gd name="connsiteX3" fmla="*/ 351671 w 9144000"/>
              <a:gd name="connsiteY3" fmla="*/ 4989762 h 5143500"/>
              <a:gd name="connsiteX4" fmla="*/ 351671 w 9144000"/>
              <a:gd name="connsiteY4" fmla="*/ 4989714 h 5143500"/>
              <a:gd name="connsiteX5" fmla="*/ 347304 w 9144000"/>
              <a:gd name="connsiteY5" fmla="*/ 4985347 h 5143500"/>
              <a:gd name="connsiteX6" fmla="*/ 347256 w 9144000"/>
              <a:gd name="connsiteY6" fmla="*/ 4985347 h 5143500"/>
              <a:gd name="connsiteX7" fmla="*/ 335514 w 9144000"/>
              <a:gd name="connsiteY7" fmla="*/ 4984571 h 5143500"/>
              <a:gd name="connsiteX8" fmla="*/ 330371 w 9144000"/>
              <a:gd name="connsiteY8" fmla="*/ 4989714 h 5143500"/>
              <a:gd name="connsiteX9" fmla="*/ 335514 w 9144000"/>
              <a:gd name="connsiteY9" fmla="*/ 4994857 h 5143500"/>
              <a:gd name="connsiteX10" fmla="*/ 340657 w 9144000"/>
              <a:gd name="connsiteY10" fmla="*/ 4989714 h 5143500"/>
              <a:gd name="connsiteX11" fmla="*/ 335514 w 9144000"/>
              <a:gd name="connsiteY11" fmla="*/ 4984571 h 5143500"/>
              <a:gd name="connsiteX12" fmla="*/ 358998 w 9144000"/>
              <a:gd name="connsiteY12" fmla="*/ 4972829 h 5143500"/>
              <a:gd name="connsiteX13" fmla="*/ 353855 w 9144000"/>
              <a:gd name="connsiteY13" fmla="*/ 4977972 h 5143500"/>
              <a:gd name="connsiteX14" fmla="*/ 358998 w 9144000"/>
              <a:gd name="connsiteY14" fmla="*/ 4983115 h 5143500"/>
              <a:gd name="connsiteX15" fmla="*/ 364141 w 9144000"/>
              <a:gd name="connsiteY15" fmla="*/ 4977972 h 5143500"/>
              <a:gd name="connsiteX16" fmla="*/ 358998 w 9144000"/>
              <a:gd name="connsiteY16" fmla="*/ 4972829 h 5143500"/>
              <a:gd name="connsiteX17" fmla="*/ 335514 w 9144000"/>
              <a:gd name="connsiteY17" fmla="*/ 4972102 h 5143500"/>
              <a:gd name="connsiteX18" fmla="*/ 329791 w 9144000"/>
              <a:gd name="connsiteY18" fmla="*/ 4978117 h 5143500"/>
              <a:gd name="connsiteX19" fmla="*/ 335805 w 9144000"/>
              <a:gd name="connsiteY19" fmla="*/ 4983840 h 5143500"/>
              <a:gd name="connsiteX20" fmla="*/ 341459 w 9144000"/>
              <a:gd name="connsiteY20" fmla="*/ 4978047 h 5143500"/>
              <a:gd name="connsiteX21" fmla="*/ 347256 w 9144000"/>
              <a:gd name="connsiteY21" fmla="*/ 4983844 h 5143500"/>
              <a:gd name="connsiteX22" fmla="*/ 353127 w 9144000"/>
              <a:gd name="connsiteY22" fmla="*/ 4977973 h 5143500"/>
              <a:gd name="connsiteX23" fmla="*/ 347256 w 9144000"/>
              <a:gd name="connsiteY23" fmla="*/ 4972102 h 5143500"/>
              <a:gd name="connsiteX24" fmla="*/ 341458 w 9144000"/>
              <a:gd name="connsiteY24" fmla="*/ 4977900 h 5143500"/>
              <a:gd name="connsiteX25" fmla="*/ 335660 w 9144000"/>
              <a:gd name="connsiteY25" fmla="*/ 4972102 h 5143500"/>
              <a:gd name="connsiteX26" fmla="*/ 370642 w 9144000"/>
              <a:gd name="connsiteY26" fmla="*/ 4961961 h 5143500"/>
              <a:gd name="connsiteX27" fmla="*/ 366227 w 9144000"/>
              <a:gd name="connsiteY27" fmla="*/ 4966376 h 5143500"/>
              <a:gd name="connsiteX28" fmla="*/ 370642 w 9144000"/>
              <a:gd name="connsiteY28" fmla="*/ 4970792 h 5143500"/>
              <a:gd name="connsiteX29" fmla="*/ 375057 w 9144000"/>
              <a:gd name="connsiteY29" fmla="*/ 4966376 h 5143500"/>
              <a:gd name="connsiteX30" fmla="*/ 370642 w 9144000"/>
              <a:gd name="connsiteY30" fmla="*/ 4961961 h 5143500"/>
              <a:gd name="connsiteX31" fmla="*/ 370643 w 9144000"/>
              <a:gd name="connsiteY31" fmla="*/ 4949297 h 5143500"/>
              <a:gd name="connsiteX32" fmla="*/ 365500 w 9144000"/>
              <a:gd name="connsiteY32" fmla="*/ 4954440 h 5143500"/>
              <a:gd name="connsiteX33" fmla="*/ 370643 w 9144000"/>
              <a:gd name="connsiteY33" fmla="*/ 4959583 h 5143500"/>
              <a:gd name="connsiteX34" fmla="*/ 375786 w 9144000"/>
              <a:gd name="connsiteY34" fmla="*/ 4954440 h 5143500"/>
              <a:gd name="connsiteX35" fmla="*/ 370643 w 9144000"/>
              <a:gd name="connsiteY35" fmla="*/ 4949297 h 5143500"/>
              <a:gd name="connsiteX36" fmla="*/ 358998 w 9144000"/>
              <a:gd name="connsiteY36" fmla="*/ 4948521 h 5143500"/>
              <a:gd name="connsiteX37" fmla="*/ 353079 w 9144000"/>
              <a:gd name="connsiteY37" fmla="*/ 4954440 h 5143500"/>
              <a:gd name="connsiteX38" fmla="*/ 358998 w 9144000"/>
              <a:gd name="connsiteY38" fmla="*/ 4960360 h 5143500"/>
              <a:gd name="connsiteX39" fmla="*/ 353127 w 9144000"/>
              <a:gd name="connsiteY39" fmla="*/ 4966231 h 5143500"/>
              <a:gd name="connsiteX40" fmla="*/ 358998 w 9144000"/>
              <a:gd name="connsiteY40" fmla="*/ 4972199 h 5143500"/>
              <a:gd name="connsiteX41" fmla="*/ 364965 w 9144000"/>
              <a:gd name="connsiteY41" fmla="*/ 4966328 h 5143500"/>
              <a:gd name="connsiteX42" fmla="*/ 359094 w 9144000"/>
              <a:gd name="connsiteY42" fmla="*/ 4960360 h 5143500"/>
              <a:gd name="connsiteX43" fmla="*/ 358998 w 9144000"/>
              <a:gd name="connsiteY43" fmla="*/ 4960360 h 5143500"/>
              <a:gd name="connsiteX44" fmla="*/ 364918 w 9144000"/>
              <a:gd name="connsiteY44" fmla="*/ 4954440 h 5143500"/>
              <a:gd name="connsiteX45" fmla="*/ 358998 w 9144000"/>
              <a:gd name="connsiteY45" fmla="*/ 4948521 h 5143500"/>
              <a:gd name="connsiteX46" fmla="*/ 625032 w 9144000"/>
              <a:gd name="connsiteY46" fmla="*/ 4939788 h 5143500"/>
              <a:gd name="connsiteX47" fmla="*/ 650020 w 9144000"/>
              <a:gd name="connsiteY47" fmla="*/ 4939788 h 5143500"/>
              <a:gd name="connsiteX48" fmla="*/ 650020 w 9144000"/>
              <a:gd name="connsiteY48" fmla="*/ 4948570 h 5143500"/>
              <a:gd name="connsiteX49" fmla="*/ 625032 w 9144000"/>
              <a:gd name="connsiteY49" fmla="*/ 4948570 h 5143500"/>
              <a:gd name="connsiteX50" fmla="*/ 487090 w 9144000"/>
              <a:gd name="connsiteY50" fmla="*/ 4939788 h 5143500"/>
              <a:gd name="connsiteX51" fmla="*/ 512078 w 9144000"/>
              <a:gd name="connsiteY51" fmla="*/ 4939788 h 5143500"/>
              <a:gd name="connsiteX52" fmla="*/ 511884 w 9144000"/>
              <a:gd name="connsiteY52" fmla="*/ 4948570 h 5143500"/>
              <a:gd name="connsiteX53" fmla="*/ 487090 w 9144000"/>
              <a:gd name="connsiteY53" fmla="*/ 4948570 h 5143500"/>
              <a:gd name="connsiteX54" fmla="*/ 573602 w 9144000"/>
              <a:gd name="connsiteY54" fmla="*/ 4939738 h 5143500"/>
              <a:gd name="connsiteX55" fmla="*/ 600045 w 9144000"/>
              <a:gd name="connsiteY55" fmla="*/ 4939738 h 5143500"/>
              <a:gd name="connsiteX56" fmla="*/ 600045 w 9144000"/>
              <a:gd name="connsiteY56" fmla="*/ 4966230 h 5143500"/>
              <a:gd name="connsiteX57" fmla="*/ 573602 w 9144000"/>
              <a:gd name="connsiteY57" fmla="*/ 4966230 h 5143500"/>
              <a:gd name="connsiteX58" fmla="*/ 737502 w 9144000"/>
              <a:gd name="connsiteY58" fmla="*/ 4930957 h 5143500"/>
              <a:gd name="connsiteX59" fmla="*/ 745556 w 9144000"/>
              <a:gd name="connsiteY59" fmla="*/ 4963271 h 5143500"/>
              <a:gd name="connsiteX60" fmla="*/ 757395 w 9144000"/>
              <a:gd name="connsiteY60" fmla="*/ 4975790 h 5143500"/>
              <a:gd name="connsiteX61" fmla="*/ 761713 w 9144000"/>
              <a:gd name="connsiteY61" fmla="*/ 4975790 h 5143500"/>
              <a:gd name="connsiteX62" fmla="*/ 761713 w 9144000"/>
              <a:gd name="connsiteY62" fmla="*/ 4985494 h 5143500"/>
              <a:gd name="connsiteX63" fmla="*/ 745556 w 9144000"/>
              <a:gd name="connsiteY63" fmla="*/ 4985494 h 5143500"/>
              <a:gd name="connsiteX64" fmla="*/ 745556 w 9144000"/>
              <a:gd name="connsiteY64" fmla="*/ 4994276 h 5143500"/>
              <a:gd name="connsiteX65" fmla="*/ 748516 w 9144000"/>
              <a:gd name="connsiteY65" fmla="*/ 4994276 h 5143500"/>
              <a:gd name="connsiteX66" fmla="*/ 770544 w 9144000"/>
              <a:gd name="connsiteY66" fmla="*/ 4978119 h 5143500"/>
              <a:gd name="connsiteX67" fmla="*/ 782286 w 9144000"/>
              <a:gd name="connsiteY67" fmla="*/ 4931103 h 5143500"/>
              <a:gd name="connsiteX68" fmla="*/ 771999 w 9144000"/>
              <a:gd name="connsiteY68" fmla="*/ 4930957 h 5143500"/>
              <a:gd name="connsiteX69" fmla="*/ 765401 w 9144000"/>
              <a:gd name="connsiteY69" fmla="*/ 4966231 h 5143500"/>
              <a:gd name="connsiteX70" fmla="*/ 754387 w 9144000"/>
              <a:gd name="connsiteY70" fmla="*/ 4966231 h 5143500"/>
              <a:gd name="connsiteX71" fmla="*/ 747788 w 9144000"/>
              <a:gd name="connsiteY71" fmla="*/ 4930957 h 5143500"/>
              <a:gd name="connsiteX72" fmla="*/ 730855 w 9144000"/>
              <a:gd name="connsiteY72" fmla="*/ 4930957 h 5143500"/>
              <a:gd name="connsiteX73" fmla="*/ 708885 w 9144000"/>
              <a:gd name="connsiteY73" fmla="*/ 4949820 h 5143500"/>
              <a:gd name="connsiteX74" fmla="*/ 708827 w 9144000"/>
              <a:gd name="connsiteY74" fmla="*/ 4951530 h 5143500"/>
              <a:gd name="connsiteX75" fmla="*/ 708827 w 9144000"/>
              <a:gd name="connsiteY75" fmla="*/ 4966086 h 5143500"/>
              <a:gd name="connsiteX76" fmla="*/ 702956 w 9144000"/>
              <a:gd name="connsiteY76" fmla="*/ 4966086 h 5143500"/>
              <a:gd name="connsiteX77" fmla="*/ 702956 w 9144000"/>
              <a:gd name="connsiteY77" fmla="*/ 4974916 h 5143500"/>
              <a:gd name="connsiteX78" fmla="*/ 733814 w 9144000"/>
              <a:gd name="connsiteY78" fmla="*/ 4974916 h 5143500"/>
              <a:gd name="connsiteX79" fmla="*/ 733814 w 9144000"/>
              <a:gd name="connsiteY79" fmla="*/ 4966086 h 5143500"/>
              <a:gd name="connsiteX80" fmla="*/ 717657 w 9144000"/>
              <a:gd name="connsiteY80" fmla="*/ 4966086 h 5143500"/>
              <a:gd name="connsiteX81" fmla="*/ 717657 w 9144000"/>
              <a:gd name="connsiteY81" fmla="*/ 4939788 h 5143500"/>
              <a:gd name="connsiteX82" fmla="*/ 730855 w 9144000"/>
              <a:gd name="connsiteY82" fmla="*/ 4939788 h 5143500"/>
              <a:gd name="connsiteX83" fmla="*/ 661180 w 9144000"/>
              <a:gd name="connsiteY83" fmla="*/ 4930957 h 5143500"/>
              <a:gd name="connsiteX84" fmla="*/ 670010 w 9144000"/>
              <a:gd name="connsiteY84" fmla="*/ 4964921 h 5143500"/>
              <a:gd name="connsiteX85" fmla="*/ 683256 w 9144000"/>
              <a:gd name="connsiteY85" fmla="*/ 4975984 h 5143500"/>
              <a:gd name="connsiteX86" fmla="*/ 696454 w 9144000"/>
              <a:gd name="connsiteY86" fmla="*/ 4964921 h 5143500"/>
              <a:gd name="connsiteX87" fmla="*/ 705284 w 9144000"/>
              <a:gd name="connsiteY87" fmla="*/ 4930957 h 5143500"/>
              <a:gd name="connsiteX88" fmla="*/ 694853 w 9144000"/>
              <a:gd name="connsiteY88" fmla="*/ 4930957 h 5143500"/>
              <a:gd name="connsiteX89" fmla="*/ 687526 w 9144000"/>
              <a:gd name="connsiteY89" fmla="*/ 4966231 h 5143500"/>
              <a:gd name="connsiteX90" fmla="*/ 678695 w 9144000"/>
              <a:gd name="connsiteY90" fmla="*/ 4966231 h 5143500"/>
              <a:gd name="connsiteX91" fmla="*/ 671466 w 9144000"/>
              <a:gd name="connsiteY91" fmla="*/ 4930957 h 5143500"/>
              <a:gd name="connsiteX92" fmla="*/ 445655 w 9144000"/>
              <a:gd name="connsiteY92" fmla="*/ 4930957 h 5143500"/>
              <a:gd name="connsiteX93" fmla="*/ 445655 w 9144000"/>
              <a:gd name="connsiteY93" fmla="*/ 4939739 h 5143500"/>
              <a:gd name="connsiteX94" fmla="*/ 458852 w 9144000"/>
              <a:gd name="connsiteY94" fmla="*/ 4939739 h 5143500"/>
              <a:gd name="connsiteX95" fmla="*/ 458852 w 9144000"/>
              <a:gd name="connsiteY95" fmla="*/ 4966231 h 5143500"/>
              <a:gd name="connsiteX96" fmla="*/ 450070 w 9144000"/>
              <a:gd name="connsiteY96" fmla="*/ 4966231 h 5143500"/>
              <a:gd name="connsiteX97" fmla="*/ 450070 w 9144000"/>
              <a:gd name="connsiteY97" fmla="*/ 4975013 h 5143500"/>
              <a:gd name="connsiteX98" fmla="*/ 476513 w 9144000"/>
              <a:gd name="connsiteY98" fmla="*/ 4975013 h 5143500"/>
              <a:gd name="connsiteX99" fmla="*/ 476513 w 9144000"/>
              <a:gd name="connsiteY99" fmla="*/ 4966231 h 5143500"/>
              <a:gd name="connsiteX100" fmla="*/ 467683 w 9144000"/>
              <a:gd name="connsiteY100" fmla="*/ 4966231 h 5143500"/>
              <a:gd name="connsiteX101" fmla="*/ 467683 w 9144000"/>
              <a:gd name="connsiteY101" fmla="*/ 4952257 h 5143500"/>
              <a:gd name="connsiteX102" fmla="*/ 445655 w 9144000"/>
              <a:gd name="connsiteY102" fmla="*/ 4930957 h 5143500"/>
              <a:gd name="connsiteX103" fmla="*/ 586848 w 9144000"/>
              <a:gd name="connsiteY103" fmla="*/ 4930228 h 5143500"/>
              <a:gd name="connsiteX104" fmla="*/ 563995 w 9144000"/>
              <a:gd name="connsiteY104" fmla="*/ 4952984 h 5143500"/>
              <a:gd name="connsiteX105" fmla="*/ 586751 w 9144000"/>
              <a:gd name="connsiteY105" fmla="*/ 4975837 h 5143500"/>
              <a:gd name="connsiteX106" fmla="*/ 609603 w 9144000"/>
              <a:gd name="connsiteY106" fmla="*/ 4953081 h 5143500"/>
              <a:gd name="connsiteX107" fmla="*/ 609603 w 9144000"/>
              <a:gd name="connsiteY107" fmla="*/ 4952984 h 5143500"/>
              <a:gd name="connsiteX108" fmla="*/ 587829 w 9144000"/>
              <a:gd name="connsiteY108" fmla="*/ 4930228 h 5143500"/>
              <a:gd name="connsiteX109" fmla="*/ 586848 w 9144000"/>
              <a:gd name="connsiteY109" fmla="*/ 4930228 h 5143500"/>
              <a:gd name="connsiteX110" fmla="*/ 500054 w 9144000"/>
              <a:gd name="connsiteY110" fmla="*/ 4930221 h 5143500"/>
              <a:gd name="connsiteX111" fmla="*/ 499560 w 9144000"/>
              <a:gd name="connsiteY111" fmla="*/ 4930229 h 5143500"/>
              <a:gd name="connsiteX112" fmla="*/ 499366 w 9144000"/>
              <a:gd name="connsiteY112" fmla="*/ 4930229 h 5143500"/>
              <a:gd name="connsiteX113" fmla="*/ 476619 w 9144000"/>
              <a:gd name="connsiteY113" fmla="*/ 4951714 h 5143500"/>
              <a:gd name="connsiteX114" fmla="*/ 476610 w 9144000"/>
              <a:gd name="connsiteY114" fmla="*/ 4952257 h 5143500"/>
              <a:gd name="connsiteX115" fmla="*/ 498638 w 9144000"/>
              <a:gd name="connsiteY115" fmla="*/ 4975013 h 5143500"/>
              <a:gd name="connsiteX116" fmla="*/ 517755 w 9144000"/>
              <a:gd name="connsiteY116" fmla="*/ 4975013 h 5143500"/>
              <a:gd name="connsiteX117" fmla="*/ 517755 w 9144000"/>
              <a:gd name="connsiteY117" fmla="*/ 4966231 h 5143500"/>
              <a:gd name="connsiteX118" fmla="*/ 487090 w 9144000"/>
              <a:gd name="connsiteY118" fmla="*/ 4966231 h 5143500"/>
              <a:gd name="connsiteX119" fmla="*/ 487090 w 9144000"/>
              <a:gd name="connsiteY119" fmla="*/ 4957400 h 5143500"/>
              <a:gd name="connsiteX120" fmla="*/ 522364 w 9144000"/>
              <a:gd name="connsiteY120" fmla="*/ 4957400 h 5143500"/>
              <a:gd name="connsiteX121" fmla="*/ 522364 w 9144000"/>
              <a:gd name="connsiteY121" fmla="*/ 4952257 h 5143500"/>
              <a:gd name="connsiteX122" fmla="*/ 500054 w 9144000"/>
              <a:gd name="connsiteY122" fmla="*/ 4930221 h 5143500"/>
              <a:gd name="connsiteX123" fmla="*/ 638045 w 9144000"/>
              <a:gd name="connsiteY123" fmla="*/ 4930220 h 5143500"/>
              <a:gd name="connsiteX124" fmla="*/ 637502 w 9144000"/>
              <a:gd name="connsiteY124" fmla="*/ 4930229 h 5143500"/>
              <a:gd name="connsiteX125" fmla="*/ 614706 w 9144000"/>
              <a:gd name="connsiteY125" fmla="*/ 4951763 h 5143500"/>
              <a:gd name="connsiteX126" fmla="*/ 614698 w 9144000"/>
              <a:gd name="connsiteY126" fmla="*/ 4952257 h 5143500"/>
              <a:gd name="connsiteX127" fmla="*/ 636774 w 9144000"/>
              <a:gd name="connsiteY127" fmla="*/ 4975013 h 5143500"/>
              <a:gd name="connsiteX128" fmla="*/ 655843 w 9144000"/>
              <a:gd name="connsiteY128" fmla="*/ 4975013 h 5143500"/>
              <a:gd name="connsiteX129" fmla="*/ 655843 w 9144000"/>
              <a:gd name="connsiteY129" fmla="*/ 4966231 h 5143500"/>
              <a:gd name="connsiteX130" fmla="*/ 624984 w 9144000"/>
              <a:gd name="connsiteY130" fmla="*/ 4966231 h 5143500"/>
              <a:gd name="connsiteX131" fmla="*/ 624984 w 9144000"/>
              <a:gd name="connsiteY131" fmla="*/ 4957400 h 5143500"/>
              <a:gd name="connsiteX132" fmla="*/ 660258 w 9144000"/>
              <a:gd name="connsiteY132" fmla="*/ 4957400 h 5143500"/>
              <a:gd name="connsiteX133" fmla="*/ 660258 w 9144000"/>
              <a:gd name="connsiteY133" fmla="*/ 4952257 h 5143500"/>
              <a:gd name="connsiteX134" fmla="*/ 638045 w 9144000"/>
              <a:gd name="connsiteY134" fmla="*/ 4930220 h 5143500"/>
              <a:gd name="connsiteX135" fmla="*/ 459046 w 9144000"/>
              <a:gd name="connsiteY135" fmla="*/ 4915139 h 5143500"/>
              <a:gd name="connsiteX136" fmla="*/ 452739 w 9144000"/>
              <a:gd name="connsiteY136" fmla="*/ 4921350 h 5143500"/>
              <a:gd name="connsiteX137" fmla="*/ 452739 w 9144000"/>
              <a:gd name="connsiteY137" fmla="*/ 4921398 h 5143500"/>
              <a:gd name="connsiteX138" fmla="*/ 458949 w 9144000"/>
              <a:gd name="connsiteY138" fmla="*/ 4927657 h 5143500"/>
              <a:gd name="connsiteX139" fmla="*/ 465257 w 9144000"/>
              <a:gd name="connsiteY139" fmla="*/ 4921447 h 5143500"/>
              <a:gd name="connsiteX140" fmla="*/ 459046 w 9144000"/>
              <a:gd name="connsiteY140" fmla="*/ 4915139 h 5143500"/>
              <a:gd name="connsiteX141" fmla="*/ 318127 w 9144000"/>
              <a:gd name="connsiteY141" fmla="*/ 4913726 h 5143500"/>
              <a:gd name="connsiteX142" fmla="*/ 318127 w 9144000"/>
              <a:gd name="connsiteY142" fmla="*/ 4925468 h 5143500"/>
              <a:gd name="connsiteX143" fmla="*/ 306337 w 9144000"/>
              <a:gd name="connsiteY143" fmla="*/ 4925468 h 5143500"/>
              <a:gd name="connsiteX144" fmla="*/ 306337 w 9144000"/>
              <a:gd name="connsiteY144" fmla="*/ 4937258 h 5143500"/>
              <a:gd name="connsiteX145" fmla="*/ 294595 w 9144000"/>
              <a:gd name="connsiteY145" fmla="*/ 4937258 h 5143500"/>
              <a:gd name="connsiteX146" fmla="*/ 294595 w 9144000"/>
              <a:gd name="connsiteY146" fmla="*/ 4949000 h 5143500"/>
              <a:gd name="connsiteX147" fmla="*/ 294595 w 9144000"/>
              <a:gd name="connsiteY147" fmla="*/ 4960742 h 5143500"/>
              <a:gd name="connsiteX148" fmla="*/ 306337 w 9144000"/>
              <a:gd name="connsiteY148" fmla="*/ 4960742 h 5143500"/>
              <a:gd name="connsiteX149" fmla="*/ 318127 w 9144000"/>
              <a:gd name="connsiteY149" fmla="*/ 4960742 h 5143500"/>
              <a:gd name="connsiteX150" fmla="*/ 318127 w 9144000"/>
              <a:gd name="connsiteY150" fmla="*/ 4949000 h 5143500"/>
              <a:gd name="connsiteX151" fmla="*/ 318127 w 9144000"/>
              <a:gd name="connsiteY151" fmla="*/ 4937258 h 5143500"/>
              <a:gd name="connsiteX152" fmla="*/ 329869 w 9144000"/>
              <a:gd name="connsiteY152" fmla="*/ 4937258 h 5143500"/>
              <a:gd name="connsiteX153" fmla="*/ 341611 w 9144000"/>
              <a:gd name="connsiteY153" fmla="*/ 4937258 h 5143500"/>
              <a:gd name="connsiteX154" fmla="*/ 341611 w 9144000"/>
              <a:gd name="connsiteY154" fmla="*/ 4925468 h 5143500"/>
              <a:gd name="connsiteX155" fmla="*/ 341611 w 9144000"/>
              <a:gd name="connsiteY155" fmla="*/ 4913726 h 5143500"/>
              <a:gd name="connsiteX156" fmla="*/ 329869 w 9144000"/>
              <a:gd name="connsiteY156" fmla="*/ 4913726 h 5143500"/>
              <a:gd name="connsiteX157" fmla="*/ 533912 w 9144000"/>
              <a:gd name="connsiteY157" fmla="*/ 4913441 h 5143500"/>
              <a:gd name="connsiteX158" fmla="*/ 533912 w 9144000"/>
              <a:gd name="connsiteY158" fmla="*/ 4931102 h 5143500"/>
              <a:gd name="connsiteX159" fmla="*/ 523626 w 9144000"/>
              <a:gd name="connsiteY159" fmla="*/ 4931102 h 5143500"/>
              <a:gd name="connsiteX160" fmla="*/ 523626 w 9144000"/>
              <a:gd name="connsiteY160" fmla="*/ 4939933 h 5143500"/>
              <a:gd name="connsiteX161" fmla="*/ 533912 w 9144000"/>
              <a:gd name="connsiteY161" fmla="*/ 4939933 h 5143500"/>
              <a:gd name="connsiteX162" fmla="*/ 533912 w 9144000"/>
              <a:gd name="connsiteY162" fmla="*/ 4953858 h 5143500"/>
              <a:gd name="connsiteX163" fmla="*/ 555212 w 9144000"/>
              <a:gd name="connsiteY163" fmla="*/ 4975207 h 5143500"/>
              <a:gd name="connsiteX164" fmla="*/ 561859 w 9144000"/>
              <a:gd name="connsiteY164" fmla="*/ 4975207 h 5143500"/>
              <a:gd name="connsiteX165" fmla="*/ 561859 w 9144000"/>
              <a:gd name="connsiteY165" fmla="*/ 4966376 h 5143500"/>
              <a:gd name="connsiteX166" fmla="*/ 542743 w 9144000"/>
              <a:gd name="connsiteY166" fmla="*/ 4966376 h 5143500"/>
              <a:gd name="connsiteX167" fmla="*/ 542743 w 9144000"/>
              <a:gd name="connsiteY167" fmla="*/ 4939787 h 5143500"/>
              <a:gd name="connsiteX168" fmla="*/ 557299 w 9144000"/>
              <a:gd name="connsiteY168" fmla="*/ 4939787 h 5143500"/>
              <a:gd name="connsiteX169" fmla="*/ 557299 w 9144000"/>
              <a:gd name="connsiteY169" fmla="*/ 4930957 h 5143500"/>
              <a:gd name="connsiteX170" fmla="*/ 542743 w 9144000"/>
              <a:gd name="connsiteY170" fmla="*/ 4930957 h 5143500"/>
              <a:gd name="connsiteX171" fmla="*/ 542743 w 9144000"/>
              <a:gd name="connsiteY171" fmla="*/ 4913441 h 5143500"/>
              <a:gd name="connsiteX172" fmla="*/ 416348 w 9144000"/>
              <a:gd name="connsiteY172" fmla="*/ 4913441 h 5143500"/>
              <a:gd name="connsiteX173" fmla="*/ 416348 w 9144000"/>
              <a:gd name="connsiteY173" fmla="*/ 4931102 h 5143500"/>
              <a:gd name="connsiteX174" fmla="*/ 406062 w 9144000"/>
              <a:gd name="connsiteY174" fmla="*/ 4931102 h 5143500"/>
              <a:gd name="connsiteX175" fmla="*/ 406062 w 9144000"/>
              <a:gd name="connsiteY175" fmla="*/ 4939933 h 5143500"/>
              <a:gd name="connsiteX176" fmla="*/ 416348 w 9144000"/>
              <a:gd name="connsiteY176" fmla="*/ 4939933 h 5143500"/>
              <a:gd name="connsiteX177" fmla="*/ 416348 w 9144000"/>
              <a:gd name="connsiteY177" fmla="*/ 4953130 h 5143500"/>
              <a:gd name="connsiteX178" fmla="*/ 437648 w 9144000"/>
              <a:gd name="connsiteY178" fmla="*/ 4975207 h 5143500"/>
              <a:gd name="connsiteX179" fmla="*/ 441336 w 9144000"/>
              <a:gd name="connsiteY179" fmla="*/ 4975207 h 5143500"/>
              <a:gd name="connsiteX180" fmla="*/ 441336 w 9144000"/>
              <a:gd name="connsiteY180" fmla="*/ 4966376 h 5143500"/>
              <a:gd name="connsiteX181" fmla="*/ 425179 w 9144000"/>
              <a:gd name="connsiteY181" fmla="*/ 4966376 h 5143500"/>
              <a:gd name="connsiteX182" fmla="*/ 425179 w 9144000"/>
              <a:gd name="connsiteY182" fmla="*/ 4939787 h 5143500"/>
              <a:gd name="connsiteX183" fmla="*/ 436920 w 9144000"/>
              <a:gd name="connsiteY183" fmla="*/ 4939787 h 5143500"/>
              <a:gd name="connsiteX184" fmla="*/ 436920 w 9144000"/>
              <a:gd name="connsiteY184" fmla="*/ 4930957 h 5143500"/>
              <a:gd name="connsiteX185" fmla="*/ 425179 w 9144000"/>
              <a:gd name="connsiteY185" fmla="*/ 4930957 h 5143500"/>
              <a:gd name="connsiteX186" fmla="*/ 425179 w 9144000"/>
              <a:gd name="connsiteY186" fmla="*/ 4913441 h 5143500"/>
              <a:gd name="connsiteX187" fmla="*/ 0 w 9144000"/>
              <a:gd name="connsiteY187" fmla="*/ 0 h 5143500"/>
              <a:gd name="connsiteX188" fmla="*/ 9144000 w 9144000"/>
              <a:gd name="connsiteY188" fmla="*/ 0 h 5143500"/>
              <a:gd name="connsiteX189" fmla="*/ 9144000 w 9144000"/>
              <a:gd name="connsiteY189" fmla="*/ 5143500 h 5143500"/>
              <a:gd name="connsiteX190" fmla="*/ 0 w 9144000"/>
              <a:gd name="connsiteY19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9144000" h="5143500">
                <a:moveTo>
                  <a:pt x="347256" y="4985347"/>
                </a:moveTo>
                <a:cubicBezTo>
                  <a:pt x="344817" y="4985347"/>
                  <a:pt x="342841" y="4987324"/>
                  <a:pt x="342841" y="4989763"/>
                </a:cubicBezTo>
                <a:cubicBezTo>
                  <a:pt x="342841" y="4992202"/>
                  <a:pt x="344818" y="4994178"/>
                  <a:pt x="347256" y="4994178"/>
                </a:cubicBezTo>
                <a:cubicBezTo>
                  <a:pt x="349695" y="4994178"/>
                  <a:pt x="351671" y="4992201"/>
                  <a:pt x="351671" y="4989762"/>
                </a:cubicBezTo>
                <a:cubicBezTo>
                  <a:pt x="351671" y="4989746"/>
                  <a:pt x="351671" y="4989730"/>
                  <a:pt x="351671" y="4989714"/>
                </a:cubicBezTo>
                <a:cubicBezTo>
                  <a:pt x="351671" y="4987302"/>
                  <a:pt x="349716" y="4985347"/>
                  <a:pt x="347304" y="4985347"/>
                </a:cubicBezTo>
                <a:cubicBezTo>
                  <a:pt x="347288" y="4985347"/>
                  <a:pt x="347272" y="4985347"/>
                  <a:pt x="347256" y="4985347"/>
                </a:cubicBezTo>
                <a:close/>
                <a:moveTo>
                  <a:pt x="335514" y="4984571"/>
                </a:moveTo>
                <a:cubicBezTo>
                  <a:pt x="332673" y="4984571"/>
                  <a:pt x="330371" y="4986874"/>
                  <a:pt x="330371" y="4989714"/>
                </a:cubicBezTo>
                <a:cubicBezTo>
                  <a:pt x="330371" y="4992555"/>
                  <a:pt x="332673" y="4994857"/>
                  <a:pt x="335514" y="4994857"/>
                </a:cubicBezTo>
                <a:cubicBezTo>
                  <a:pt x="338354" y="4994857"/>
                  <a:pt x="340657" y="4992555"/>
                  <a:pt x="340657" y="4989714"/>
                </a:cubicBezTo>
                <a:cubicBezTo>
                  <a:pt x="340657" y="4986874"/>
                  <a:pt x="338354" y="4984571"/>
                  <a:pt x="335514" y="4984571"/>
                </a:cubicBezTo>
                <a:close/>
                <a:moveTo>
                  <a:pt x="358998" y="4972829"/>
                </a:moveTo>
                <a:cubicBezTo>
                  <a:pt x="356157" y="4972829"/>
                  <a:pt x="353855" y="4975132"/>
                  <a:pt x="353855" y="4977972"/>
                </a:cubicBezTo>
                <a:cubicBezTo>
                  <a:pt x="353855" y="4980813"/>
                  <a:pt x="356157" y="4983115"/>
                  <a:pt x="358998" y="4983115"/>
                </a:cubicBezTo>
                <a:cubicBezTo>
                  <a:pt x="361838" y="4983115"/>
                  <a:pt x="364141" y="4980813"/>
                  <a:pt x="364141" y="4977972"/>
                </a:cubicBezTo>
                <a:cubicBezTo>
                  <a:pt x="364141" y="4975132"/>
                  <a:pt x="361838" y="4972829"/>
                  <a:pt x="358998" y="4972829"/>
                </a:cubicBezTo>
                <a:close/>
                <a:moveTo>
                  <a:pt x="335514" y="4972102"/>
                </a:moveTo>
                <a:cubicBezTo>
                  <a:pt x="332273" y="4972182"/>
                  <a:pt x="329710" y="4974875"/>
                  <a:pt x="329791" y="4978117"/>
                </a:cubicBezTo>
                <a:cubicBezTo>
                  <a:pt x="329871" y="4981358"/>
                  <a:pt x="332564" y="4983921"/>
                  <a:pt x="335805" y="4983840"/>
                </a:cubicBezTo>
                <a:lnTo>
                  <a:pt x="341459" y="4978047"/>
                </a:lnTo>
                <a:lnTo>
                  <a:pt x="347256" y="4983844"/>
                </a:lnTo>
                <a:cubicBezTo>
                  <a:pt x="350498" y="4983844"/>
                  <a:pt x="353127" y="4981215"/>
                  <a:pt x="353127" y="4977973"/>
                </a:cubicBezTo>
                <a:cubicBezTo>
                  <a:pt x="353127" y="4974730"/>
                  <a:pt x="350498" y="4972102"/>
                  <a:pt x="347256" y="4972102"/>
                </a:cubicBezTo>
                <a:lnTo>
                  <a:pt x="341458" y="4977900"/>
                </a:lnTo>
                <a:lnTo>
                  <a:pt x="335660" y="4972102"/>
                </a:lnTo>
                <a:close/>
                <a:moveTo>
                  <a:pt x="370642" y="4961961"/>
                </a:moveTo>
                <a:cubicBezTo>
                  <a:pt x="368204" y="4961961"/>
                  <a:pt x="366227" y="4963938"/>
                  <a:pt x="366227" y="4966376"/>
                </a:cubicBezTo>
                <a:cubicBezTo>
                  <a:pt x="366227" y="4968815"/>
                  <a:pt x="368204" y="4970792"/>
                  <a:pt x="370642" y="4970792"/>
                </a:cubicBezTo>
                <a:cubicBezTo>
                  <a:pt x="373081" y="4970792"/>
                  <a:pt x="375057" y="4968815"/>
                  <a:pt x="375057" y="4966376"/>
                </a:cubicBezTo>
                <a:cubicBezTo>
                  <a:pt x="375057" y="4963938"/>
                  <a:pt x="373081" y="4961961"/>
                  <a:pt x="370642" y="4961961"/>
                </a:cubicBezTo>
                <a:close/>
                <a:moveTo>
                  <a:pt x="370643" y="4949297"/>
                </a:moveTo>
                <a:cubicBezTo>
                  <a:pt x="367802" y="4949297"/>
                  <a:pt x="365500" y="4951600"/>
                  <a:pt x="365500" y="4954440"/>
                </a:cubicBezTo>
                <a:cubicBezTo>
                  <a:pt x="365500" y="4957281"/>
                  <a:pt x="367802" y="4959583"/>
                  <a:pt x="370643" y="4959583"/>
                </a:cubicBezTo>
                <a:cubicBezTo>
                  <a:pt x="373483" y="4959583"/>
                  <a:pt x="375786" y="4957281"/>
                  <a:pt x="375786" y="4954440"/>
                </a:cubicBezTo>
                <a:cubicBezTo>
                  <a:pt x="375786" y="4951600"/>
                  <a:pt x="373483" y="4949297"/>
                  <a:pt x="370643" y="4949297"/>
                </a:cubicBezTo>
                <a:close/>
                <a:moveTo>
                  <a:pt x="358998" y="4948521"/>
                </a:moveTo>
                <a:cubicBezTo>
                  <a:pt x="355729" y="4948521"/>
                  <a:pt x="353079" y="4951171"/>
                  <a:pt x="353079" y="4954440"/>
                </a:cubicBezTo>
                <a:cubicBezTo>
                  <a:pt x="353079" y="4957710"/>
                  <a:pt x="355729" y="4960360"/>
                  <a:pt x="358998" y="4960360"/>
                </a:cubicBezTo>
                <a:cubicBezTo>
                  <a:pt x="355755" y="4960360"/>
                  <a:pt x="353127" y="4962989"/>
                  <a:pt x="353127" y="4966231"/>
                </a:cubicBezTo>
                <a:cubicBezTo>
                  <a:pt x="353100" y="4969500"/>
                  <a:pt x="355729" y="4972172"/>
                  <a:pt x="358998" y="4972199"/>
                </a:cubicBezTo>
                <a:cubicBezTo>
                  <a:pt x="362267" y="4972225"/>
                  <a:pt x="364939" y="4969597"/>
                  <a:pt x="364965" y="4966328"/>
                </a:cubicBezTo>
                <a:cubicBezTo>
                  <a:pt x="364992" y="4963059"/>
                  <a:pt x="362364" y="4960387"/>
                  <a:pt x="359094" y="4960360"/>
                </a:cubicBezTo>
                <a:cubicBezTo>
                  <a:pt x="359062" y="4960360"/>
                  <a:pt x="359030" y="4960360"/>
                  <a:pt x="358998" y="4960360"/>
                </a:cubicBezTo>
                <a:cubicBezTo>
                  <a:pt x="362267" y="4960360"/>
                  <a:pt x="364918" y="4957710"/>
                  <a:pt x="364918" y="4954440"/>
                </a:cubicBezTo>
                <a:cubicBezTo>
                  <a:pt x="364918" y="4951171"/>
                  <a:pt x="362267" y="4948521"/>
                  <a:pt x="358998" y="4948521"/>
                </a:cubicBezTo>
                <a:close/>
                <a:moveTo>
                  <a:pt x="625032" y="4939788"/>
                </a:moveTo>
                <a:lnTo>
                  <a:pt x="650020" y="4939788"/>
                </a:lnTo>
                <a:lnTo>
                  <a:pt x="650020" y="4948570"/>
                </a:lnTo>
                <a:lnTo>
                  <a:pt x="625032" y="4948570"/>
                </a:lnTo>
                <a:close/>
                <a:moveTo>
                  <a:pt x="487090" y="4939788"/>
                </a:moveTo>
                <a:lnTo>
                  <a:pt x="512078" y="4939788"/>
                </a:lnTo>
                <a:lnTo>
                  <a:pt x="511884" y="4948570"/>
                </a:lnTo>
                <a:lnTo>
                  <a:pt x="487090" y="4948570"/>
                </a:lnTo>
                <a:close/>
                <a:moveTo>
                  <a:pt x="573602" y="4939738"/>
                </a:moveTo>
                <a:lnTo>
                  <a:pt x="600045" y="4939738"/>
                </a:lnTo>
                <a:lnTo>
                  <a:pt x="600045" y="4966230"/>
                </a:lnTo>
                <a:lnTo>
                  <a:pt x="573602" y="4966230"/>
                </a:lnTo>
                <a:close/>
                <a:moveTo>
                  <a:pt x="737502" y="4930957"/>
                </a:moveTo>
                <a:cubicBezTo>
                  <a:pt x="737502" y="4930957"/>
                  <a:pt x="744197" y="4957740"/>
                  <a:pt x="745556" y="4963271"/>
                </a:cubicBezTo>
                <a:cubicBezTo>
                  <a:pt x="746915" y="4968803"/>
                  <a:pt x="750020" y="4975790"/>
                  <a:pt x="757395" y="4975790"/>
                </a:cubicBezTo>
                <a:lnTo>
                  <a:pt x="761713" y="4975790"/>
                </a:lnTo>
                <a:lnTo>
                  <a:pt x="761713" y="4985494"/>
                </a:lnTo>
                <a:lnTo>
                  <a:pt x="745556" y="4985494"/>
                </a:lnTo>
                <a:lnTo>
                  <a:pt x="745556" y="4994276"/>
                </a:lnTo>
                <a:lnTo>
                  <a:pt x="748516" y="4994276"/>
                </a:lnTo>
                <a:cubicBezTo>
                  <a:pt x="758603" y="4994291"/>
                  <a:pt x="767528" y="4987745"/>
                  <a:pt x="770544" y="4978119"/>
                </a:cubicBezTo>
                <a:cubicBezTo>
                  <a:pt x="772630" y="4969822"/>
                  <a:pt x="782286" y="4931103"/>
                  <a:pt x="782286" y="4931103"/>
                </a:cubicBezTo>
                <a:lnTo>
                  <a:pt x="771999" y="4930957"/>
                </a:lnTo>
                <a:lnTo>
                  <a:pt x="765401" y="4966231"/>
                </a:lnTo>
                <a:lnTo>
                  <a:pt x="754387" y="4966231"/>
                </a:lnTo>
                <a:lnTo>
                  <a:pt x="747788" y="4930957"/>
                </a:lnTo>
                <a:close/>
                <a:moveTo>
                  <a:pt x="730855" y="4930957"/>
                </a:moveTo>
                <a:cubicBezTo>
                  <a:pt x="719579" y="4930099"/>
                  <a:pt x="709743" y="4938544"/>
                  <a:pt x="708885" y="4949820"/>
                </a:cubicBezTo>
                <a:cubicBezTo>
                  <a:pt x="708842" y="4950389"/>
                  <a:pt x="708822" y="4950959"/>
                  <a:pt x="708827" y="4951530"/>
                </a:cubicBezTo>
                <a:lnTo>
                  <a:pt x="708827" y="4966086"/>
                </a:lnTo>
                <a:lnTo>
                  <a:pt x="702956" y="4966086"/>
                </a:lnTo>
                <a:lnTo>
                  <a:pt x="702956" y="4974916"/>
                </a:lnTo>
                <a:lnTo>
                  <a:pt x="733814" y="4974916"/>
                </a:lnTo>
                <a:lnTo>
                  <a:pt x="733814" y="4966086"/>
                </a:lnTo>
                <a:lnTo>
                  <a:pt x="717657" y="4966086"/>
                </a:lnTo>
                <a:lnTo>
                  <a:pt x="717657" y="4939788"/>
                </a:lnTo>
                <a:lnTo>
                  <a:pt x="730855" y="4939788"/>
                </a:lnTo>
                <a:close/>
                <a:moveTo>
                  <a:pt x="661180" y="4930957"/>
                </a:moveTo>
                <a:cubicBezTo>
                  <a:pt x="661180" y="4930957"/>
                  <a:pt x="667681" y="4955945"/>
                  <a:pt x="670010" y="4964921"/>
                </a:cubicBezTo>
                <a:cubicBezTo>
                  <a:pt x="670841" y="4971512"/>
                  <a:pt x="676623" y="4976341"/>
                  <a:pt x="683256" y="4975984"/>
                </a:cubicBezTo>
                <a:cubicBezTo>
                  <a:pt x="690534" y="4975984"/>
                  <a:pt x="694270" y="4973752"/>
                  <a:pt x="696454" y="4964921"/>
                </a:cubicBezTo>
                <a:cubicBezTo>
                  <a:pt x="698637" y="4956091"/>
                  <a:pt x="705284" y="4930957"/>
                  <a:pt x="705284" y="4930957"/>
                </a:cubicBezTo>
                <a:lnTo>
                  <a:pt x="694853" y="4930957"/>
                </a:lnTo>
                <a:lnTo>
                  <a:pt x="687526" y="4966231"/>
                </a:lnTo>
                <a:lnTo>
                  <a:pt x="678695" y="4966231"/>
                </a:lnTo>
                <a:lnTo>
                  <a:pt x="671466" y="4930957"/>
                </a:lnTo>
                <a:close/>
                <a:moveTo>
                  <a:pt x="445655" y="4930957"/>
                </a:moveTo>
                <a:lnTo>
                  <a:pt x="445655" y="4939739"/>
                </a:lnTo>
                <a:lnTo>
                  <a:pt x="458852" y="4939739"/>
                </a:lnTo>
                <a:lnTo>
                  <a:pt x="458852" y="4966231"/>
                </a:lnTo>
                <a:lnTo>
                  <a:pt x="450070" y="4966231"/>
                </a:lnTo>
                <a:lnTo>
                  <a:pt x="450070" y="4975013"/>
                </a:lnTo>
                <a:lnTo>
                  <a:pt x="476513" y="4975013"/>
                </a:lnTo>
                <a:lnTo>
                  <a:pt x="476513" y="4966231"/>
                </a:lnTo>
                <a:lnTo>
                  <a:pt x="467683" y="4966231"/>
                </a:lnTo>
                <a:lnTo>
                  <a:pt x="467683" y="4952257"/>
                </a:lnTo>
                <a:cubicBezTo>
                  <a:pt x="467683" y="4938672"/>
                  <a:pt x="458852" y="4930957"/>
                  <a:pt x="445655" y="4930957"/>
                </a:cubicBezTo>
                <a:close/>
                <a:moveTo>
                  <a:pt x="586848" y="4930228"/>
                </a:moveTo>
                <a:cubicBezTo>
                  <a:pt x="574253" y="4930202"/>
                  <a:pt x="564022" y="4940390"/>
                  <a:pt x="563995" y="4952984"/>
                </a:cubicBezTo>
                <a:cubicBezTo>
                  <a:pt x="563968" y="4965579"/>
                  <a:pt x="574156" y="4975810"/>
                  <a:pt x="586751" y="4975837"/>
                </a:cubicBezTo>
                <a:cubicBezTo>
                  <a:pt x="599345" y="4975864"/>
                  <a:pt x="609577" y="4965676"/>
                  <a:pt x="609603" y="4953081"/>
                </a:cubicBezTo>
                <a:cubicBezTo>
                  <a:pt x="609603" y="4953049"/>
                  <a:pt x="609603" y="4953017"/>
                  <a:pt x="609603" y="4952984"/>
                </a:cubicBezTo>
                <a:cubicBezTo>
                  <a:pt x="609874" y="4940688"/>
                  <a:pt x="600126" y="4930499"/>
                  <a:pt x="587829" y="4930228"/>
                </a:cubicBezTo>
                <a:cubicBezTo>
                  <a:pt x="587502" y="4930221"/>
                  <a:pt x="587175" y="4930221"/>
                  <a:pt x="586848" y="4930228"/>
                </a:cubicBezTo>
                <a:close/>
                <a:moveTo>
                  <a:pt x="500054" y="4930221"/>
                </a:moveTo>
                <a:cubicBezTo>
                  <a:pt x="499889" y="4930222"/>
                  <a:pt x="499724" y="4930224"/>
                  <a:pt x="499560" y="4930229"/>
                </a:cubicBezTo>
                <a:lnTo>
                  <a:pt x="499366" y="4930229"/>
                </a:lnTo>
                <a:cubicBezTo>
                  <a:pt x="487151" y="4929881"/>
                  <a:pt x="476967" y="4939500"/>
                  <a:pt x="476619" y="4951714"/>
                </a:cubicBezTo>
                <a:cubicBezTo>
                  <a:pt x="476613" y="4951895"/>
                  <a:pt x="476610" y="4952076"/>
                  <a:pt x="476610" y="4952257"/>
                </a:cubicBezTo>
                <a:cubicBezTo>
                  <a:pt x="476604" y="4964546"/>
                  <a:pt x="486355" y="4974620"/>
                  <a:pt x="498638" y="4975013"/>
                </a:cubicBezTo>
                <a:lnTo>
                  <a:pt x="517755" y="4975013"/>
                </a:lnTo>
                <a:lnTo>
                  <a:pt x="517755" y="4966231"/>
                </a:lnTo>
                <a:lnTo>
                  <a:pt x="487090" y="4966231"/>
                </a:lnTo>
                <a:lnTo>
                  <a:pt x="487090" y="4957400"/>
                </a:lnTo>
                <a:lnTo>
                  <a:pt x="522364" y="4957400"/>
                </a:lnTo>
                <a:lnTo>
                  <a:pt x="522364" y="4952257"/>
                </a:lnTo>
                <a:cubicBezTo>
                  <a:pt x="522289" y="4940011"/>
                  <a:pt x="512300" y="4930145"/>
                  <a:pt x="500054" y="4930221"/>
                </a:cubicBezTo>
                <a:close/>
                <a:moveTo>
                  <a:pt x="638045" y="4930220"/>
                </a:moveTo>
                <a:cubicBezTo>
                  <a:pt x="637864" y="4930221"/>
                  <a:pt x="637683" y="4930224"/>
                  <a:pt x="637502" y="4930229"/>
                </a:cubicBezTo>
                <a:cubicBezTo>
                  <a:pt x="625261" y="4929881"/>
                  <a:pt x="615055" y="4939521"/>
                  <a:pt x="614706" y="4951763"/>
                </a:cubicBezTo>
                <a:cubicBezTo>
                  <a:pt x="614702" y="4951927"/>
                  <a:pt x="614699" y="4952092"/>
                  <a:pt x="614698" y="4952257"/>
                </a:cubicBezTo>
                <a:cubicBezTo>
                  <a:pt x="614692" y="4964564"/>
                  <a:pt x="624473" y="4974646"/>
                  <a:pt x="636774" y="4975013"/>
                </a:cubicBezTo>
                <a:lnTo>
                  <a:pt x="655843" y="4975013"/>
                </a:lnTo>
                <a:lnTo>
                  <a:pt x="655843" y="4966231"/>
                </a:lnTo>
                <a:lnTo>
                  <a:pt x="624984" y="4966231"/>
                </a:lnTo>
                <a:lnTo>
                  <a:pt x="624984" y="4957400"/>
                </a:lnTo>
                <a:lnTo>
                  <a:pt x="660258" y="4957400"/>
                </a:lnTo>
                <a:lnTo>
                  <a:pt x="660258" y="4952257"/>
                </a:lnTo>
                <a:cubicBezTo>
                  <a:pt x="660209" y="4940038"/>
                  <a:pt x="650264" y="4930172"/>
                  <a:pt x="638045" y="4930220"/>
                </a:cubicBezTo>
                <a:close/>
                <a:moveTo>
                  <a:pt x="459046" y="4915139"/>
                </a:moveTo>
                <a:cubicBezTo>
                  <a:pt x="455590" y="4915112"/>
                  <a:pt x="452766" y="4917893"/>
                  <a:pt x="452739" y="4921350"/>
                </a:cubicBezTo>
                <a:cubicBezTo>
                  <a:pt x="452739" y="4921366"/>
                  <a:pt x="452739" y="4921382"/>
                  <a:pt x="452739" y="4921398"/>
                </a:cubicBezTo>
                <a:cubicBezTo>
                  <a:pt x="452739" y="4924836"/>
                  <a:pt x="455511" y="4927630"/>
                  <a:pt x="458949" y="4927657"/>
                </a:cubicBezTo>
                <a:cubicBezTo>
                  <a:pt x="462406" y="4927684"/>
                  <a:pt x="465230" y="4924903"/>
                  <a:pt x="465257" y="4921447"/>
                </a:cubicBezTo>
                <a:cubicBezTo>
                  <a:pt x="465283" y="4917990"/>
                  <a:pt x="462503" y="4915166"/>
                  <a:pt x="459046" y="4915139"/>
                </a:cubicBezTo>
                <a:close/>
                <a:moveTo>
                  <a:pt x="318127" y="4913726"/>
                </a:moveTo>
                <a:lnTo>
                  <a:pt x="318127" y="4925468"/>
                </a:lnTo>
                <a:lnTo>
                  <a:pt x="306337" y="4925468"/>
                </a:lnTo>
                <a:lnTo>
                  <a:pt x="306337" y="4937258"/>
                </a:lnTo>
                <a:lnTo>
                  <a:pt x="294595" y="4937258"/>
                </a:lnTo>
                <a:lnTo>
                  <a:pt x="294595" y="4949000"/>
                </a:lnTo>
                <a:lnTo>
                  <a:pt x="294595" y="4960742"/>
                </a:lnTo>
                <a:lnTo>
                  <a:pt x="306337" y="4960742"/>
                </a:lnTo>
                <a:lnTo>
                  <a:pt x="318127" y="4960742"/>
                </a:lnTo>
                <a:lnTo>
                  <a:pt x="318127" y="4949000"/>
                </a:lnTo>
                <a:lnTo>
                  <a:pt x="318127" y="4937258"/>
                </a:lnTo>
                <a:lnTo>
                  <a:pt x="329869" y="4937258"/>
                </a:lnTo>
                <a:lnTo>
                  <a:pt x="341611" y="4937258"/>
                </a:lnTo>
                <a:lnTo>
                  <a:pt x="341611" y="4925468"/>
                </a:lnTo>
                <a:lnTo>
                  <a:pt x="341611" y="4913726"/>
                </a:lnTo>
                <a:lnTo>
                  <a:pt x="329869" y="4913726"/>
                </a:lnTo>
                <a:close/>
                <a:moveTo>
                  <a:pt x="533912" y="4913441"/>
                </a:moveTo>
                <a:lnTo>
                  <a:pt x="533912" y="4931102"/>
                </a:lnTo>
                <a:lnTo>
                  <a:pt x="523626" y="4931102"/>
                </a:lnTo>
                <a:lnTo>
                  <a:pt x="523626" y="4939933"/>
                </a:lnTo>
                <a:lnTo>
                  <a:pt x="533912" y="4939933"/>
                </a:lnTo>
                <a:lnTo>
                  <a:pt x="533912" y="4953858"/>
                </a:lnTo>
                <a:cubicBezTo>
                  <a:pt x="533912" y="4967104"/>
                  <a:pt x="540511" y="4975207"/>
                  <a:pt x="555212" y="4975207"/>
                </a:cubicBezTo>
                <a:lnTo>
                  <a:pt x="561859" y="4975207"/>
                </a:lnTo>
                <a:lnTo>
                  <a:pt x="561859" y="4966376"/>
                </a:lnTo>
                <a:lnTo>
                  <a:pt x="542743" y="4966376"/>
                </a:lnTo>
                <a:lnTo>
                  <a:pt x="542743" y="4939787"/>
                </a:lnTo>
                <a:lnTo>
                  <a:pt x="557299" y="4939787"/>
                </a:lnTo>
                <a:lnTo>
                  <a:pt x="557299" y="4930957"/>
                </a:lnTo>
                <a:lnTo>
                  <a:pt x="542743" y="4930957"/>
                </a:lnTo>
                <a:lnTo>
                  <a:pt x="542743" y="4913441"/>
                </a:lnTo>
                <a:close/>
                <a:moveTo>
                  <a:pt x="416348" y="4913441"/>
                </a:moveTo>
                <a:lnTo>
                  <a:pt x="416348" y="4931102"/>
                </a:lnTo>
                <a:lnTo>
                  <a:pt x="406062" y="4931102"/>
                </a:lnTo>
                <a:lnTo>
                  <a:pt x="406062" y="4939933"/>
                </a:lnTo>
                <a:lnTo>
                  <a:pt x="416348" y="4939933"/>
                </a:lnTo>
                <a:lnTo>
                  <a:pt x="416348" y="4953130"/>
                </a:lnTo>
                <a:cubicBezTo>
                  <a:pt x="416348" y="4966376"/>
                  <a:pt x="422947" y="4975207"/>
                  <a:pt x="437648" y="4975207"/>
                </a:cubicBezTo>
                <a:lnTo>
                  <a:pt x="441336" y="4975207"/>
                </a:lnTo>
                <a:lnTo>
                  <a:pt x="441336" y="4966376"/>
                </a:lnTo>
                <a:lnTo>
                  <a:pt x="425179" y="4966376"/>
                </a:lnTo>
                <a:lnTo>
                  <a:pt x="425179" y="4939787"/>
                </a:lnTo>
                <a:lnTo>
                  <a:pt x="436920" y="4939787"/>
                </a:lnTo>
                <a:lnTo>
                  <a:pt x="436920" y="4930957"/>
                </a:lnTo>
                <a:lnTo>
                  <a:pt x="425179" y="4930957"/>
                </a:lnTo>
                <a:lnTo>
                  <a:pt x="425179" y="4913441"/>
                </a:lnTo>
                <a:close/>
                <a:moveTo>
                  <a:pt x="0" y="0"/>
                </a:moveTo>
                <a:lnTo>
                  <a:pt x="9144000" y="0"/>
                </a:lnTo>
                <a:lnTo>
                  <a:pt x="9144000" y="5143500"/>
                </a:lnTo>
                <a:lnTo>
                  <a:pt x="0" y="5143500"/>
                </a:lnTo>
                <a:close/>
              </a:path>
            </a:pathLst>
          </a:custGeom>
          <a:solidFill>
            <a:schemeClr val="bg1">
              <a:lumMod val="75000"/>
            </a:schemeClr>
          </a:solidFill>
        </p:spPr>
        <p:txBody>
          <a:bodyPr wrap="square" anchor="ctr">
            <a:noAutofit/>
          </a:bodyPr>
          <a:lstStyle>
            <a:lvl1pPr marL="0" indent="0" algn="ctr">
              <a:buNone/>
              <a:defRPr>
                <a:solidFill>
                  <a:schemeClr val="bg1"/>
                </a:solidFill>
              </a:defRPr>
            </a:lvl1pPr>
          </a:lstStyle>
          <a:p>
            <a:pPr marL="0" marR="0" lvl="0" indent="0" algn="ctr"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picture</a:t>
            </a:r>
          </a:p>
        </p:txBody>
      </p:sp>
      <p:sp>
        <p:nvSpPr>
          <p:cNvPr id="2" name="Title 1"/>
          <p:cNvSpPr>
            <a:spLocks noGrp="1"/>
          </p:cNvSpPr>
          <p:nvPr userDrawn="1">
            <p:ph type="title" hasCustomPrompt="1"/>
          </p:nvPr>
        </p:nvSpPr>
        <p:spPr>
          <a:xfrm>
            <a:off x="383118" y="980018"/>
            <a:ext cx="4364121" cy="2390909"/>
          </a:xfrm>
        </p:spPr>
        <p:txBody>
          <a:bodyPr/>
          <a:lstStyle>
            <a:lvl1pPr>
              <a:defRPr>
                <a:solidFill>
                  <a:schemeClr val="bg1"/>
                </a:solidFill>
              </a:defRPr>
            </a:lvl1pPr>
          </a:lstStyle>
          <a:p>
            <a:r>
              <a:rPr lang="en-GB" dirty="0"/>
              <a:t>Add your quote</a:t>
            </a:r>
          </a:p>
        </p:txBody>
      </p:sp>
      <p:sp>
        <p:nvSpPr>
          <p:cNvPr id="8" name="Text Placeholder 7">
            <a:extLst>
              <a:ext uri="{FF2B5EF4-FFF2-40B4-BE49-F238E27FC236}">
                <a16:creationId xmlns:a16="http://schemas.microsoft.com/office/drawing/2014/main" id="{A993DDC7-6347-4E7C-80D6-CA23706A068E}"/>
              </a:ext>
            </a:extLst>
          </p:cNvPr>
          <p:cNvSpPr>
            <a:spLocks noGrp="1"/>
          </p:cNvSpPr>
          <p:nvPr userDrawn="1">
            <p:ph type="body" sz="quarter" idx="13" hasCustomPrompt="1"/>
          </p:nvPr>
        </p:nvSpPr>
        <p:spPr>
          <a:xfrm>
            <a:off x="378439" y="309033"/>
            <a:ext cx="4368800" cy="486944"/>
          </a:xfrm>
        </p:spPr>
        <p:txBody>
          <a:bodyPr tIns="36000">
            <a:normAutofit/>
          </a:bodyPr>
          <a:lstStyle>
            <a:lvl1pPr marL="0" indent="0">
              <a:spcBef>
                <a:spcPts val="0"/>
              </a:spcBef>
              <a:buClr>
                <a:schemeClr val="accent6"/>
              </a:buClr>
              <a:buFont typeface="+mj-lt"/>
              <a:buNone/>
              <a:defRPr sz="1600">
                <a:solidFill>
                  <a:srgbClr val="E9EC6B"/>
                </a:solidFill>
              </a:defRPr>
            </a:lvl1pPr>
            <a:lvl2pPr marL="313259" indent="0">
              <a:buClr>
                <a:schemeClr val="accent6"/>
              </a:buClr>
              <a:buFont typeface="+mj-lt"/>
              <a:buNone/>
              <a:defRPr>
                <a:solidFill>
                  <a:schemeClr val="bg1"/>
                </a:solidFill>
              </a:defRPr>
            </a:lvl2pPr>
            <a:lvl3pPr marL="783147" indent="-232828">
              <a:buClr>
                <a:schemeClr val="accent6"/>
              </a:buClr>
              <a:buFont typeface="+mj-lt"/>
              <a:buAutoNum type="arabicPeriod"/>
              <a:defRPr>
                <a:solidFill>
                  <a:schemeClr val="bg1"/>
                </a:solidFill>
              </a:defRPr>
            </a:lvl3pPr>
            <a:lvl4pPr marL="1024441" indent="-251878">
              <a:buClr>
                <a:schemeClr val="accent6"/>
              </a:buClr>
              <a:buFont typeface="+mj-lt"/>
              <a:buAutoNum type="arabicPeriod"/>
              <a:defRPr>
                <a:solidFill>
                  <a:schemeClr val="bg1"/>
                </a:solidFill>
              </a:defRPr>
            </a:lvl4pPr>
            <a:lvl5pPr marL="1261502" indent="-237061">
              <a:buClr>
                <a:schemeClr val="accent6"/>
              </a:buClr>
              <a:buFont typeface="+mj-lt"/>
              <a:buAutoNum type="arabicPeriod"/>
              <a:defRPr>
                <a:solidFill>
                  <a:schemeClr val="bg1"/>
                </a:solidFill>
              </a:defRPr>
            </a:lvl5pPr>
          </a:lstStyle>
          <a:p>
            <a:pPr lvl="0"/>
            <a:r>
              <a:rPr lang="en-GB" dirty="0"/>
              <a:t>Add intro text</a:t>
            </a:r>
          </a:p>
        </p:txBody>
      </p:sp>
      <p:sp>
        <p:nvSpPr>
          <p:cNvPr id="9" name="Date Placeholder 8">
            <a:extLst>
              <a:ext uri="{FF2B5EF4-FFF2-40B4-BE49-F238E27FC236}">
                <a16:creationId xmlns:a16="http://schemas.microsoft.com/office/drawing/2014/main" id="{7DC43ACE-919E-4F14-B57A-476B078BDADC}"/>
              </a:ext>
            </a:extLst>
          </p:cNvPr>
          <p:cNvSpPr>
            <a:spLocks noGrp="1"/>
          </p:cNvSpPr>
          <p:nvPr userDrawn="1">
            <p:ph type="dt" sz="half" idx="14"/>
          </p:nvPr>
        </p:nvSpPr>
        <p:spPr/>
        <p:txBody>
          <a:bodyPr/>
          <a:lstStyle>
            <a:lvl1pPr>
              <a:defRPr>
                <a:solidFill>
                  <a:schemeClr val="bg1"/>
                </a:solidFill>
              </a:defRPr>
            </a:lvl1pPr>
          </a:lstStyle>
          <a:p>
            <a:r>
              <a:rPr lang="en-US"/>
              <a:t>December 14, 2021</a:t>
            </a:r>
            <a:endParaRPr lang="en-GB" dirty="0"/>
          </a:p>
        </p:txBody>
      </p:sp>
      <p:sp>
        <p:nvSpPr>
          <p:cNvPr id="10" name="Footer Placeholder 9">
            <a:extLst>
              <a:ext uri="{FF2B5EF4-FFF2-40B4-BE49-F238E27FC236}">
                <a16:creationId xmlns:a16="http://schemas.microsoft.com/office/drawing/2014/main" id="{08C85202-0B59-48F2-8674-991A71F862D0}"/>
              </a:ext>
            </a:extLst>
          </p:cNvPr>
          <p:cNvSpPr>
            <a:spLocks noGrp="1"/>
          </p:cNvSpPr>
          <p:nvPr userDrawn="1">
            <p:ph type="ftr" sz="quarter" idx="15"/>
          </p:nvPr>
        </p:nvSpPr>
        <p:spPr/>
        <p:txBody>
          <a:bodyPr/>
          <a:lstStyle>
            <a:lvl1pPr>
              <a:defRPr>
                <a:solidFill>
                  <a:schemeClr val="bg1"/>
                </a:solidFill>
              </a:defRPr>
            </a:lvl1pPr>
          </a:lstStyle>
          <a:p>
            <a:r>
              <a:rPr lang="en-GB"/>
              <a:t>Internal</a:t>
            </a:r>
            <a:endParaRPr lang="en-GB" dirty="0"/>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userDrawn="1">
            <p:ph type="sldNum" sz="quarter" idx="16"/>
          </p:nvPr>
        </p:nvSpPr>
        <p:spPr/>
        <p:txBody>
          <a:bodyPr/>
          <a:lstStyle>
            <a:lvl1pPr>
              <a:defRPr>
                <a:solidFill>
                  <a:schemeClr val="bg1"/>
                </a:solidFill>
              </a:defRPr>
            </a:lvl1p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1189542355"/>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peaker 2">
    <p:bg>
      <p:bgPr>
        <a:solidFill>
          <a:schemeClr val="accent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383118" y="1116197"/>
            <a:ext cx="5857231" cy="2509604"/>
          </a:xfrm>
        </p:spPr>
        <p:txBody>
          <a:bodyPr anchor="b"/>
          <a:lstStyle>
            <a:lvl1pPr algn="l">
              <a:defRPr sz="5867" b="0">
                <a:solidFill>
                  <a:schemeClr val="bg1"/>
                </a:solidFill>
              </a:defRPr>
            </a:lvl1pPr>
          </a:lstStyle>
          <a:p>
            <a:r>
              <a:rPr lang="en-GB" dirty="0"/>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383118" y="3625800"/>
            <a:ext cx="5857231" cy="1344000"/>
          </a:xfrm>
        </p:spPr>
        <p:txBody>
          <a:bodyPr>
            <a:noAutofit/>
          </a:bodyPr>
          <a:lstStyle>
            <a:lvl1pPr marL="0" indent="0" algn="l">
              <a:buNone/>
              <a:defRPr sz="2133" b="0">
                <a:solidFill>
                  <a:srgbClr val="EACBBB"/>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role title</a:t>
            </a:r>
            <a:endParaRPr lang="en-GB" dirty="0"/>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7886701" y="1401234"/>
            <a:ext cx="3365500" cy="4451351"/>
          </a:xfrm>
          <a:prstGeom prst="rect">
            <a:avLst/>
          </a:pr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Tree>
    <p:extLst>
      <p:ext uri="{BB962C8B-B14F-4D97-AF65-F5344CB8AC3E}">
        <p14:creationId xmlns:p14="http://schemas.microsoft.com/office/powerpoint/2010/main" val="958467662"/>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End slide 1">
    <p:bg>
      <p:bgPr>
        <a:solidFill>
          <a:schemeClr val="accent2">
            <a:alpha val="2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CBC1972-8065-4A53-B307-68AB4006EBA4}"/>
              </a:ext>
            </a:extLst>
          </p:cNvPr>
          <p:cNvSpPr/>
          <p:nvPr userDrawn="1"/>
        </p:nvSpPr>
        <p:spPr>
          <a:xfrm>
            <a:off x="6139149" y="0"/>
            <a:ext cx="60528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6096000" y="0"/>
            <a:ext cx="6096000" cy="68580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GB"/>
              <a:t>Click to add picture</a:t>
            </a:r>
            <a:endParaRPr lang="en-GB" dirty="0"/>
          </a:p>
        </p:txBody>
      </p:sp>
      <p:sp>
        <p:nvSpPr>
          <p:cNvPr id="37" name="Dots">
            <a:extLst>
              <a:ext uri="{FF2B5EF4-FFF2-40B4-BE49-F238E27FC236}">
                <a16:creationId xmlns:a16="http://schemas.microsoft.com/office/drawing/2014/main" id="{EE9EFEE1-081D-43C2-B79D-9A03DAD0196F}"/>
              </a:ext>
              <a:ext uri="{C183D7F6-B498-43B3-948B-1728B52AA6E4}">
                <adec:decorative xmlns:adec="http://schemas.microsoft.com/office/drawing/2017/decorative" val="1"/>
              </a:ext>
            </a:extLst>
          </p:cNvPr>
          <p:cNvSpPr/>
          <p:nvPr userDrawn="1"/>
        </p:nvSpPr>
        <p:spPr>
          <a:xfrm rot="16200000">
            <a:off x="3888405"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9" y="309035"/>
            <a:ext cx="3766620" cy="3444459"/>
          </a:xfrm>
        </p:spPr>
        <p:txBody>
          <a:bodyPr anchor="b"/>
          <a:lstStyle>
            <a:lvl1pPr algn="l">
              <a:defRPr sz="5867" b="0">
                <a:solidFill>
                  <a:schemeClr val="accent1"/>
                </a:solidFill>
              </a:defRPr>
            </a:lvl1pPr>
          </a:lstStyle>
          <a:p>
            <a:r>
              <a:rPr lang="en-GB" dirty="0"/>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9" y="5187782"/>
            <a:ext cx="3606839" cy="486833"/>
          </a:xfrm>
        </p:spPr>
        <p:txBody>
          <a:bodyPr anchor="b">
            <a:normAutofit/>
          </a:bodyPr>
          <a:lstStyle>
            <a:lvl1pPr marL="0" indent="0">
              <a:spcBef>
                <a:spcPts val="0"/>
              </a:spcBef>
              <a:buNone/>
              <a:defRPr sz="1467">
                <a:solidFill>
                  <a:srgbClr val="808080"/>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Tree>
    <p:extLst>
      <p:ext uri="{BB962C8B-B14F-4D97-AF65-F5344CB8AC3E}">
        <p14:creationId xmlns:p14="http://schemas.microsoft.com/office/powerpoint/2010/main" val="535017496"/>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End slide 2">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629A0C0-C4FA-4BD5-B2B6-6748A116A518}"/>
              </a:ext>
            </a:extLst>
          </p:cNvPr>
          <p:cNvSpPr/>
          <p:nvPr userDrawn="1"/>
        </p:nvSpPr>
        <p:spPr>
          <a:xfrm>
            <a:off x="6139149" y="0"/>
            <a:ext cx="6052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6096000" y="0"/>
            <a:ext cx="6096000" cy="68580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GB" dirty="0"/>
              <a:t>Click to add picture</a:t>
            </a:r>
          </a:p>
        </p:txBody>
      </p:sp>
      <p:sp>
        <p:nvSpPr>
          <p:cNvPr id="37" name="Dots">
            <a:extLst>
              <a:ext uri="{FF2B5EF4-FFF2-40B4-BE49-F238E27FC236}">
                <a16:creationId xmlns:a16="http://schemas.microsoft.com/office/drawing/2014/main" id="{EE9EFEE1-081D-43C2-B79D-9A03DAD0196F}"/>
              </a:ext>
              <a:ext uri="{C183D7F6-B498-43B3-948B-1728B52AA6E4}">
                <adec:decorative xmlns:adec="http://schemas.microsoft.com/office/drawing/2017/decorative" val="1"/>
              </a:ext>
            </a:extLst>
          </p:cNvPr>
          <p:cNvSpPr/>
          <p:nvPr userDrawn="1"/>
        </p:nvSpPr>
        <p:spPr>
          <a:xfrm rot="16200000">
            <a:off x="3888405"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9" y="309035"/>
            <a:ext cx="3766620" cy="3444459"/>
          </a:xfrm>
        </p:spPr>
        <p:txBody>
          <a:bodyPr anchor="b"/>
          <a:lstStyle>
            <a:lvl1pPr algn="l">
              <a:defRPr sz="5867" b="0">
                <a:solidFill>
                  <a:schemeClr val="bg1"/>
                </a:solidFill>
              </a:defRPr>
            </a:lvl1pPr>
          </a:lstStyle>
          <a:p>
            <a:r>
              <a:rPr lang="en-GB"/>
              <a:t>Add text for example Thank you</a:t>
            </a:r>
            <a:endParaRPr lang="en-GB" dirty="0"/>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9" y="5187782"/>
            <a:ext cx="3606839" cy="486833"/>
          </a:xfrm>
        </p:spPr>
        <p:txBody>
          <a:bodyPr anchor="b">
            <a:normAutofit/>
          </a:bodyPr>
          <a:lstStyle>
            <a:lvl1pPr marL="0" indent="0">
              <a:spcBef>
                <a:spcPts val="0"/>
              </a:spcBef>
              <a:buNone/>
              <a:defRPr sz="1467">
                <a:solidFill>
                  <a:srgbClr val="DEB59F"/>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Tree>
    <p:extLst>
      <p:ext uri="{BB962C8B-B14F-4D97-AF65-F5344CB8AC3E}">
        <p14:creationId xmlns:p14="http://schemas.microsoft.com/office/powerpoint/2010/main" val="353935841"/>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nd slide 3">
    <p:bg>
      <p:bgPr>
        <a:solidFill>
          <a:schemeClr val="accent2">
            <a:alpha val="25000"/>
          </a:schemeClr>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9" y="309035"/>
            <a:ext cx="3766620" cy="3444459"/>
          </a:xfrm>
        </p:spPr>
        <p:txBody>
          <a:bodyPr anchor="b"/>
          <a:lstStyle>
            <a:lvl1pPr algn="l">
              <a:defRPr sz="5867" b="0">
                <a:solidFill>
                  <a:schemeClr val="accent1"/>
                </a:solidFill>
              </a:defRPr>
            </a:lvl1pPr>
          </a:lstStyle>
          <a:p>
            <a:r>
              <a:rPr lang="en-GB" dirty="0"/>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9" y="5187782"/>
            <a:ext cx="3606839" cy="486833"/>
          </a:xfrm>
        </p:spPr>
        <p:txBody>
          <a:bodyPr anchor="b">
            <a:normAutofit/>
          </a:bodyPr>
          <a:lstStyle>
            <a:lvl1pPr marL="0" indent="0">
              <a:spcBef>
                <a:spcPts val="0"/>
              </a:spcBef>
              <a:buNone/>
              <a:defRPr sz="1467">
                <a:solidFill>
                  <a:srgbClr val="808080"/>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dirty="0"/>
              <a:t>Click to add date and/or presenters name</a:t>
            </a:r>
          </a:p>
        </p:txBody>
      </p:sp>
      <p:sp>
        <p:nvSpPr>
          <p:cNvPr id="35" name="Dots">
            <a:extLst>
              <a:ext uri="{FF2B5EF4-FFF2-40B4-BE49-F238E27FC236}">
                <a16:creationId xmlns:a16="http://schemas.microsoft.com/office/drawing/2014/main" id="{4C816F69-5068-4908-9804-E11DD367E853}"/>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2239805888"/>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End slide 4">
    <p:bg>
      <p:bgPr>
        <a:solidFill>
          <a:schemeClr val="accent1"/>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9" y="309035"/>
            <a:ext cx="3766620" cy="3444459"/>
          </a:xfrm>
        </p:spPr>
        <p:txBody>
          <a:bodyPr anchor="b"/>
          <a:lstStyle>
            <a:lvl1pPr algn="l">
              <a:defRPr sz="5867" b="0">
                <a:solidFill>
                  <a:schemeClr val="bg1"/>
                </a:solidFill>
              </a:defRPr>
            </a:lvl1pPr>
          </a:lstStyle>
          <a:p>
            <a:r>
              <a:rPr lang="en-GB"/>
              <a:t>Add text for example Thank you</a:t>
            </a:r>
            <a:endParaRPr lang="en-GB" dirty="0"/>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9" y="5187782"/>
            <a:ext cx="3606839" cy="486833"/>
          </a:xfrm>
        </p:spPr>
        <p:txBody>
          <a:bodyPr anchor="b">
            <a:normAutofit/>
          </a:bodyPr>
          <a:lstStyle>
            <a:lvl1pPr marL="0" indent="0">
              <a:spcBef>
                <a:spcPts val="0"/>
              </a:spcBef>
              <a:buNone/>
              <a:defRPr sz="1467">
                <a:solidFill>
                  <a:srgbClr val="DEB59F"/>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
        <p:nvSpPr>
          <p:cNvPr id="35" name="Dots">
            <a:extLst>
              <a:ext uri="{FF2B5EF4-FFF2-40B4-BE49-F238E27FC236}">
                <a16:creationId xmlns:a16="http://schemas.microsoft.com/office/drawing/2014/main" id="{D001CC6F-BFCA-4280-BE24-68BE1C518787}"/>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2167652367"/>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4614751" y="1493851"/>
            <a:ext cx="2772000" cy="490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77" rtl="0" eaLnBrk="1" fontAlgn="auto" latinLnBrk="0" hangingPunct="1">
              <a:lnSpc>
                <a:spcPct val="100000"/>
              </a:lnSpc>
              <a:spcBef>
                <a:spcPts val="1200"/>
              </a:spcBef>
              <a:spcAft>
                <a:spcPts val="600"/>
              </a:spcAft>
              <a:buClrTx/>
              <a:buSzTx/>
              <a:buFontTx/>
              <a:buNone/>
              <a:tabLst/>
              <a:defRPr/>
            </a:pPr>
            <a:r>
              <a:rPr lang="en-GB" sz="1600" dirty="0">
                <a:solidFill>
                  <a:srgbClr val="000000"/>
                </a:solidFill>
                <a:latin typeface="+mn-lt"/>
                <a:cs typeface="Arial" panose="020B0604020202020204" pitchFamily="34" charset="0"/>
              </a:rPr>
              <a:t>PICTURES</a:t>
            </a:r>
            <a:br>
              <a:rPr lang="en-GB" sz="900" dirty="0">
                <a:solidFill>
                  <a:srgbClr val="000000"/>
                </a:solidFill>
                <a:latin typeface="+mn-lt"/>
                <a:cs typeface="Arial" panose="020B0604020202020204" pitchFamily="34" charset="0"/>
              </a:rPr>
            </a:br>
            <a:r>
              <a:rPr lang="en-GB" sz="900" b="1" noProof="1">
                <a:solidFill>
                  <a:srgbClr val="000000"/>
                </a:solidFill>
                <a:latin typeface="+mn-lt"/>
                <a:cs typeface="Arial" panose="020B0604020202020204" pitchFamily="34" charset="0"/>
              </a:rPr>
              <a:t>Insert corporate picture from Templafy</a:t>
            </a:r>
            <a:endParaRPr lang="en-GB" altLang="da-DK" sz="900" b="0" noProof="1">
              <a:solidFill>
                <a:srgbClr val="000000"/>
              </a:solidFill>
              <a:latin typeface="+mn-lt"/>
              <a:cs typeface="Arial" panose="020B0604020202020204" pitchFamily="34" charset="0"/>
            </a:endParaRP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1" noProof="1">
                <a:solidFill>
                  <a:srgbClr val="000000"/>
                </a:solidFill>
                <a:latin typeface="+mn-lt"/>
                <a:cs typeface="Arial" panose="020B0604020202020204" pitchFamily="34" charset="0"/>
              </a:rPr>
              <a:t>1.</a:t>
            </a:r>
            <a:r>
              <a:rPr lang="en-GB" altLang="da-DK" sz="900" b="0" noProof="1">
                <a:solidFill>
                  <a:srgbClr val="000000"/>
                </a:solidFill>
                <a:latin typeface="+mn-lt"/>
                <a:cs typeface="Arial" panose="020B0604020202020204" pitchFamily="34" charset="0"/>
              </a:rPr>
              <a:t> Click the blue </a:t>
            </a:r>
            <a:r>
              <a:rPr lang="en-GB" altLang="da-DK" sz="900" b="1" baseline="0" noProof="1">
                <a:solidFill>
                  <a:srgbClr val="000000"/>
                </a:solidFill>
                <a:latin typeface="+mn-lt"/>
                <a:cs typeface="Arial" panose="020B0604020202020204" pitchFamily="34" charset="0"/>
              </a:rPr>
              <a:t>Templafy </a:t>
            </a:r>
            <a:r>
              <a:rPr lang="en-GB" altLang="da-DK" sz="900" b="0" baseline="0" noProof="1">
                <a:solidFill>
                  <a:srgbClr val="000000"/>
                </a:solidFill>
                <a:latin typeface="+mn-lt"/>
                <a:cs typeface="Arial" panose="020B0604020202020204" pitchFamily="34" charset="0"/>
              </a:rPr>
              <a:t>button to view Templafy pane on right side of the screen, if it is not already there</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1" baseline="0" noProof="1">
                <a:solidFill>
                  <a:srgbClr val="000000"/>
                </a:solidFill>
                <a:latin typeface="+mn-lt"/>
                <a:cs typeface="Arial" panose="020B0604020202020204" pitchFamily="34" charset="0"/>
              </a:rPr>
              <a:t>2. </a:t>
            </a:r>
            <a:r>
              <a:rPr lang="en-GB" altLang="da-DK" sz="900" b="0" baseline="0" noProof="1">
                <a:solidFill>
                  <a:srgbClr val="000000"/>
                </a:solidFill>
                <a:latin typeface="+mn-lt"/>
                <a:cs typeface="Arial" panose="020B0604020202020204" pitchFamily="34" charset="0"/>
              </a:rPr>
              <a:t>Select picture placeholder by clicking on the frame (at the edge)</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1" baseline="0" noProof="1">
                <a:solidFill>
                  <a:srgbClr val="000000"/>
                </a:solidFill>
                <a:latin typeface="+mn-lt"/>
                <a:cs typeface="Arial" panose="020B0604020202020204" pitchFamily="34" charset="0"/>
              </a:rPr>
              <a:t>3. </a:t>
            </a:r>
            <a:r>
              <a:rPr lang="en-GB" altLang="da-DK" sz="900" b="0" baseline="0" noProof="1">
                <a:solidFill>
                  <a:srgbClr val="000000"/>
                </a:solidFill>
                <a:latin typeface="+mn-lt"/>
                <a:cs typeface="Arial" panose="020B0604020202020204" pitchFamily="34" charset="0"/>
              </a:rPr>
              <a:t>Click the </a:t>
            </a:r>
            <a:r>
              <a:rPr lang="en-GB" altLang="da-DK" sz="900" b="1" baseline="0" noProof="1">
                <a:solidFill>
                  <a:srgbClr val="000000"/>
                </a:solidFill>
                <a:latin typeface="+mn-lt"/>
                <a:cs typeface="Arial" panose="020B0604020202020204" pitchFamily="34" charset="0"/>
              </a:rPr>
              <a:t>Images </a:t>
            </a:r>
            <a:r>
              <a:rPr lang="en-GB" altLang="da-DK" sz="900" b="0" i="0" baseline="0" noProof="1">
                <a:solidFill>
                  <a:srgbClr val="000000"/>
                </a:solidFill>
                <a:latin typeface="+mn-lt"/>
                <a:cs typeface="Arial" panose="020B0604020202020204" pitchFamily="34" charset="0"/>
              </a:rPr>
              <a:t>button</a:t>
            </a:r>
            <a:r>
              <a:rPr lang="en-GB" altLang="da-DK" sz="900" b="0" baseline="0" noProof="1">
                <a:solidFill>
                  <a:srgbClr val="000000"/>
                </a:solidFill>
                <a:latin typeface="+mn-lt"/>
                <a:cs typeface="Arial" panose="020B0604020202020204" pitchFamily="34" charset="0"/>
              </a:rPr>
              <a:t> in the Templafy pane</a:t>
            </a:r>
            <a:br>
              <a:rPr lang="en-GB" altLang="da-DK" sz="900" b="0" baseline="0" noProof="1">
                <a:solidFill>
                  <a:srgbClr val="000000"/>
                </a:solidFill>
                <a:latin typeface="+mn-lt"/>
                <a:cs typeface="Arial" panose="020B0604020202020204" pitchFamily="34" charset="0"/>
              </a:rPr>
            </a:br>
            <a:endParaRPr lang="en-GB" altLang="da-DK" sz="900" b="0" baseline="0" noProof="1">
              <a:solidFill>
                <a:srgbClr val="000000"/>
              </a:solidFill>
              <a:latin typeface="+mn-lt"/>
              <a:cs typeface="Arial" panose="020B0604020202020204" pitchFamily="34" charset="0"/>
            </a:endParaRP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1" baseline="0" noProof="1">
                <a:solidFill>
                  <a:srgbClr val="000000"/>
                </a:solidFill>
                <a:latin typeface="+mn-lt"/>
                <a:cs typeface="Arial" panose="020B0604020202020204" pitchFamily="34" charset="0"/>
              </a:rPr>
              <a:t>Insert picture from other location</a:t>
            </a:r>
          </a:p>
          <a:p>
            <a:pPr eaLnBrk="1" hangingPunct="1">
              <a:spcAft>
                <a:spcPts val="600"/>
              </a:spcAft>
              <a:defRPr/>
            </a:pPr>
            <a:r>
              <a:rPr lang="en-GB" altLang="da-DK" sz="900" b="0" noProof="1">
                <a:solidFill>
                  <a:srgbClr val="000000"/>
                </a:solidFill>
                <a:latin typeface="+mn-lt"/>
                <a:cs typeface="Arial" panose="020B0604020202020204" pitchFamily="34" charset="0"/>
              </a:rPr>
              <a:t>On slides with pictureplaceholder, click on the icon and choose </a:t>
            </a:r>
            <a:r>
              <a:rPr lang="en-GB" altLang="da-DK" sz="900" b="1" noProof="1">
                <a:solidFill>
                  <a:srgbClr val="000000"/>
                </a:solidFill>
                <a:latin typeface="+mn-lt"/>
                <a:cs typeface="Arial" panose="020B0604020202020204" pitchFamily="34" charset="0"/>
              </a:rPr>
              <a:t>Insert </a:t>
            </a:r>
            <a:r>
              <a:rPr lang="en-GB" altLang="da-DK" sz="900" b="0" noProof="1">
                <a:solidFill>
                  <a:srgbClr val="000000"/>
                </a:solidFill>
                <a:latin typeface="+mn-lt"/>
                <a:cs typeface="Arial" panose="020B0604020202020204" pitchFamily="34" charset="0"/>
              </a:rPr>
              <a:t>to browse for picture</a:t>
            </a:r>
          </a:p>
          <a:p>
            <a:pPr eaLnBrk="1" hangingPunct="1">
              <a:spcBef>
                <a:spcPts val="1200"/>
              </a:spcBef>
              <a:spcAft>
                <a:spcPts val="600"/>
              </a:spcAft>
              <a:defRPr/>
            </a:pPr>
            <a:r>
              <a:rPr lang="en-GB" sz="900" b="1" noProof="1">
                <a:solidFill>
                  <a:srgbClr val="000000"/>
                </a:solidFill>
                <a:latin typeface="+mn-lt"/>
                <a:cs typeface="Arial" panose="020B0604020202020204" pitchFamily="34" charset="0"/>
              </a:rPr>
              <a:t>Crop picture</a:t>
            </a:r>
          </a:p>
          <a:p>
            <a:pPr eaLnBrk="1" hangingPunct="1">
              <a:spcAft>
                <a:spcPts val="600"/>
              </a:spcAft>
              <a:defRPr/>
            </a:pPr>
            <a:r>
              <a:rPr lang="en-GB" altLang="da-DK" sz="900" b="1" noProof="1">
                <a:solidFill>
                  <a:srgbClr val="000000"/>
                </a:solidFill>
                <a:latin typeface="+mn-lt"/>
                <a:cs typeface="Arial" panose="020B0604020202020204" pitchFamily="34" charset="0"/>
              </a:rPr>
              <a:t>1. </a:t>
            </a:r>
            <a:r>
              <a:rPr lang="en-GB" altLang="da-DK" sz="900" b="0" noProof="1">
                <a:solidFill>
                  <a:srgbClr val="000000"/>
                </a:solidFill>
                <a:latin typeface="+mn-lt"/>
                <a:cs typeface="Arial" panose="020B0604020202020204" pitchFamily="34" charset="0"/>
              </a:rPr>
              <a:t>Click </a:t>
            </a:r>
            <a:r>
              <a:rPr lang="en-GB" altLang="da-DK" sz="900" b="1" noProof="1">
                <a:solidFill>
                  <a:srgbClr val="000000"/>
                </a:solidFill>
                <a:latin typeface="+mn-lt"/>
                <a:cs typeface="Arial" panose="020B0604020202020204" pitchFamily="34" charset="0"/>
              </a:rPr>
              <a:t>Crop</a:t>
            </a:r>
            <a:r>
              <a:rPr lang="en-GB" altLang="da-DK" sz="900" b="0" noProof="1">
                <a:solidFill>
                  <a:srgbClr val="000000"/>
                </a:solidFill>
                <a:latin typeface="+mn-lt"/>
                <a:cs typeface="Arial" panose="020B0604020202020204" pitchFamily="34" charset="0"/>
              </a:rPr>
              <a:t> to change size or focus of the picture</a:t>
            </a:r>
          </a:p>
          <a:p>
            <a:pPr eaLnBrk="1" hangingPunct="1">
              <a:spcAft>
                <a:spcPts val="600"/>
              </a:spcAft>
              <a:defRPr/>
            </a:pPr>
            <a:r>
              <a:rPr lang="en-GB" altLang="da-DK" sz="900" b="1" noProof="1">
                <a:solidFill>
                  <a:srgbClr val="000000"/>
                </a:solidFill>
                <a:latin typeface="+mn-lt"/>
                <a:cs typeface="Arial" panose="020B0604020202020204" pitchFamily="34" charset="0"/>
              </a:rPr>
              <a:t>2. </a:t>
            </a:r>
            <a:r>
              <a:rPr lang="en-GB" altLang="da-DK" sz="900" b="0" noProof="1">
                <a:solidFill>
                  <a:srgbClr val="000000"/>
                </a:solidFill>
                <a:latin typeface="+mn-lt"/>
                <a:cs typeface="Arial" panose="020B0604020202020204" pitchFamily="34" charset="0"/>
              </a:rPr>
              <a:t>If you want to scale the picture, hold </a:t>
            </a:r>
            <a:r>
              <a:rPr lang="en-GB" altLang="da-DK" sz="900" b="1" noProof="1">
                <a:solidFill>
                  <a:srgbClr val="000000"/>
                </a:solidFill>
                <a:latin typeface="+mn-lt"/>
                <a:cs typeface="Arial" panose="020B0604020202020204" pitchFamily="34" charset="0"/>
              </a:rPr>
              <a:t>SHIFT</a:t>
            </a:r>
            <a:r>
              <a:rPr lang="en-GB" altLang="da-DK" sz="900" b="0" noProof="1">
                <a:solidFill>
                  <a:srgbClr val="000000"/>
                </a:solidFill>
                <a:latin typeface="+mn-lt"/>
                <a:cs typeface="Arial" panose="020B0604020202020204" pitchFamily="34" charset="0"/>
              </a:rPr>
              <a:t>-key down while dragging the corners of the picture</a:t>
            </a:r>
            <a:br>
              <a:rPr lang="en-GB" altLang="da-DK" sz="900" b="0" noProof="1">
                <a:solidFill>
                  <a:srgbClr val="000000"/>
                </a:solidFill>
                <a:latin typeface="+mn-lt"/>
                <a:cs typeface="Arial" panose="020B0604020202020204" pitchFamily="34" charset="0"/>
              </a:rPr>
            </a:br>
            <a:endParaRPr lang="en-GB" altLang="da-DK" sz="900" b="0" noProof="1">
              <a:solidFill>
                <a:srgbClr val="000000"/>
              </a:solidFill>
              <a:latin typeface="+mn-lt"/>
              <a:cs typeface="Arial" panose="020B0604020202020204" pitchFamily="34" charset="0"/>
            </a:endParaRPr>
          </a:p>
          <a:p>
            <a:pPr eaLnBrk="1" hangingPunct="1">
              <a:spcAft>
                <a:spcPts val="600"/>
              </a:spcAft>
              <a:defRPr/>
            </a:pPr>
            <a:r>
              <a:rPr lang="en-GB" altLang="da-DK" sz="900" b="1" noProof="1">
                <a:solidFill>
                  <a:srgbClr val="000000"/>
                </a:solidFill>
                <a:latin typeface="+mn-lt"/>
                <a:cs typeface="Arial" panose="020B0604020202020204" pitchFamily="34" charset="0"/>
              </a:rPr>
              <a:t>HINT: </a:t>
            </a:r>
            <a:r>
              <a:rPr lang="en-GB" altLang="da-DK" sz="900" b="0" noProof="1">
                <a:solidFill>
                  <a:srgbClr val="000000"/>
                </a:solidFill>
                <a:latin typeface="+mn-lt"/>
                <a:cs typeface="Arial" panose="020B0604020202020204" pitchFamily="34" charset="0"/>
              </a:rPr>
              <a:t>If you delete the picture and insert a new one, the picture may lie in front of the text or graphic. If this happens, select the picture,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right-click and choose </a:t>
            </a:r>
            <a:r>
              <a:rPr lang="en-GB" altLang="da-DK" sz="900" b="1" noProof="1">
                <a:solidFill>
                  <a:srgbClr val="000000"/>
                </a:solidFill>
                <a:latin typeface="+mn-lt"/>
                <a:cs typeface="Arial" panose="020B0604020202020204" pitchFamily="34" charset="0"/>
              </a:rPr>
              <a:t>Send to Back</a:t>
            </a:r>
          </a:p>
          <a:p>
            <a:pPr marL="0" marR="0" lvl="0" indent="0" algn="l" defTabSz="914377" rtl="0" eaLnBrk="1" fontAlgn="auto" latinLnBrk="0" hangingPunct="1">
              <a:lnSpc>
                <a:spcPct val="100000"/>
              </a:lnSpc>
              <a:spcBef>
                <a:spcPts val="1200"/>
              </a:spcBef>
              <a:spcAft>
                <a:spcPts val="600"/>
              </a:spcAft>
              <a:buClrTx/>
              <a:buSzTx/>
              <a:buFontTx/>
              <a:buNone/>
              <a:tabLst/>
              <a:defRPr/>
            </a:pPr>
            <a:r>
              <a:rPr lang="en-GB" sz="1600" dirty="0">
                <a:solidFill>
                  <a:srgbClr val="000000"/>
                </a:solidFill>
                <a:latin typeface="+mn-lt"/>
                <a:cs typeface="Arial" panose="020B0604020202020204" pitchFamily="34" charset="0"/>
              </a:rPr>
              <a:t>GUIDES</a:t>
            </a:r>
            <a:endParaRPr lang="en-GB" sz="1600" b="1" noProof="1">
              <a:solidFill>
                <a:srgbClr val="000000"/>
              </a:solidFill>
              <a:latin typeface="+mn-lt"/>
              <a:cs typeface="Arial" panose="020B0604020202020204" pitchFamily="34" charset="0"/>
            </a:endParaRPr>
          </a:p>
          <a:p>
            <a:pPr eaLnBrk="1" hangingPunct="1">
              <a:spcAft>
                <a:spcPts val="600"/>
              </a:spcAft>
              <a:defRPr/>
            </a:pPr>
            <a:r>
              <a:rPr lang="en-GB" altLang="da-DK" sz="900" b="0" noProof="1">
                <a:solidFill>
                  <a:srgbClr val="000000"/>
                </a:solidFill>
                <a:latin typeface="+mn-lt"/>
                <a:cs typeface="Arial" panose="020B0604020202020204" pitchFamily="34" charset="0"/>
              </a:rPr>
              <a:t>Click the </a:t>
            </a:r>
            <a:r>
              <a:rPr lang="en-GB" altLang="da-DK" sz="900" b="1" noProof="1">
                <a:solidFill>
                  <a:srgbClr val="000000"/>
                </a:solidFill>
                <a:latin typeface="+mn-lt"/>
                <a:cs typeface="Arial" panose="020B0604020202020204" pitchFamily="34" charset="0"/>
              </a:rPr>
              <a:t>View</a:t>
            </a:r>
            <a:r>
              <a:rPr lang="en-GB" altLang="da-DK" sz="900" b="0" noProof="1">
                <a:solidFill>
                  <a:srgbClr val="000000"/>
                </a:solidFill>
                <a:latin typeface="+mn-lt"/>
                <a:cs typeface="Arial" panose="020B0604020202020204" pitchFamily="34" charset="0"/>
              </a:rPr>
              <a:t> tab and set tick mark next to </a:t>
            </a:r>
            <a:r>
              <a:rPr lang="en-GB" altLang="da-DK" sz="900" b="1" noProof="1">
                <a:solidFill>
                  <a:srgbClr val="000000"/>
                </a:solidFill>
                <a:latin typeface="+mn-lt"/>
                <a:cs typeface="Arial" panose="020B0604020202020204" pitchFamily="34" charset="0"/>
              </a:rPr>
              <a:t>Guides</a:t>
            </a:r>
            <a:endParaRPr lang="en-GB" altLang="da-DK" sz="900" b="0" noProof="1">
              <a:solidFill>
                <a:srgbClr val="000000"/>
              </a:solidFill>
              <a:latin typeface="+mn-lt"/>
              <a:cs typeface="Arial" panose="020B0604020202020204" pitchFamily="34" charset="0"/>
            </a:endParaRPr>
          </a:p>
          <a:p>
            <a:pPr eaLnBrk="1" hangingPunct="1">
              <a:spcAft>
                <a:spcPts val="600"/>
              </a:spcAft>
              <a:defRPr/>
            </a:pPr>
            <a:r>
              <a:rPr lang="en-GB" altLang="da-DK" sz="900" b="1" noProof="1">
                <a:solidFill>
                  <a:srgbClr val="000000"/>
                </a:solidFill>
                <a:latin typeface="+mn-lt"/>
                <a:cs typeface="Arial" panose="020B0604020202020204" pitchFamily="34" charset="0"/>
              </a:rPr>
              <a:t>HINT: Alt + F9 </a:t>
            </a:r>
            <a:r>
              <a:rPr lang="en-GB" altLang="da-DK" sz="900" b="0" noProof="1">
                <a:solidFill>
                  <a:srgbClr val="000000"/>
                </a:solidFill>
                <a:latin typeface="+mn-lt"/>
                <a:cs typeface="Arial" panose="020B0604020202020204" pitchFamily="34" charset="0"/>
              </a:rPr>
              <a:t>for quick view of guides</a:t>
            </a:r>
            <a:br>
              <a:rPr lang="en-GB" altLang="da-DK" sz="900" b="0" noProof="1">
                <a:solidFill>
                  <a:srgbClr val="000000"/>
                </a:solidFill>
                <a:latin typeface="+mn-lt"/>
                <a:cs typeface="Arial" panose="020B0604020202020204" pitchFamily="34" charset="0"/>
              </a:rPr>
            </a:br>
            <a:r>
              <a:rPr lang="en-GB" altLang="da-DK" sz="900" b="1" noProof="1">
                <a:solidFill>
                  <a:srgbClr val="000000"/>
                </a:solidFill>
                <a:latin typeface="+mn-lt"/>
                <a:cs typeface="Arial" panose="020B0604020202020204" pitchFamily="34" charset="0"/>
              </a:rPr>
              <a:t>Mac: </a:t>
            </a:r>
            <a:r>
              <a:rPr lang="en-GB" sz="900" b="0" i="0" dirty="0">
                <a:solidFill>
                  <a:srgbClr val="000000"/>
                </a:solidFill>
                <a:effectLst/>
                <a:latin typeface="+mn-lt"/>
              </a:rPr>
              <a:t>⌘ </a:t>
            </a:r>
            <a:r>
              <a:rPr lang="en-GB" altLang="da-DK" sz="900" b="0" noProof="1">
                <a:solidFill>
                  <a:srgbClr val="000000"/>
                </a:solidFill>
                <a:latin typeface="+mn-lt"/>
                <a:cs typeface="Arial" panose="020B0604020202020204" pitchFamily="34" charset="0"/>
              </a:rPr>
              <a:t>+ option + ctrl + G</a:t>
            </a:r>
          </a:p>
        </p:txBody>
      </p:sp>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a:stretch>
            <a:fillRect/>
          </a:stretch>
        </p:blipFill>
        <p:spPr>
          <a:xfrm>
            <a:off x="7401151" y="1942017"/>
            <a:ext cx="305787" cy="365851"/>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3"/>
          <a:stretch>
            <a:fillRect/>
          </a:stretch>
        </p:blipFill>
        <p:spPr>
          <a:xfrm>
            <a:off x="7442914" y="4026954"/>
            <a:ext cx="313788" cy="543900"/>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8658589" y="1493851"/>
            <a:ext cx="2772000" cy="519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77" rtl="0" eaLnBrk="1" fontAlgn="auto" latinLnBrk="0" hangingPunct="1">
              <a:lnSpc>
                <a:spcPct val="100000"/>
              </a:lnSpc>
              <a:spcBef>
                <a:spcPts val="0"/>
              </a:spcBef>
              <a:spcAft>
                <a:spcPts val="600"/>
              </a:spcAft>
              <a:buClrTx/>
              <a:buSzTx/>
              <a:buFontTx/>
              <a:buNone/>
              <a:tabLst/>
              <a:defRPr/>
            </a:pPr>
            <a:r>
              <a:rPr lang="en-GB" sz="1600" dirty="0">
                <a:solidFill>
                  <a:srgbClr val="000000"/>
                </a:solidFill>
                <a:latin typeface="+mn-lt"/>
                <a:cs typeface="Arial" panose="020B0604020202020204" pitchFamily="34" charset="0"/>
              </a:rPr>
              <a:t>HEADER &amp; FOOTER</a:t>
            </a:r>
          </a:p>
          <a:p>
            <a:pPr eaLnBrk="1" hangingPunct="1">
              <a:spcAft>
                <a:spcPts val="600"/>
              </a:spcAft>
              <a:defRPr/>
            </a:pPr>
            <a:r>
              <a:rPr lang="en-GB" altLang="da-DK" sz="900" b="0" noProof="1">
                <a:solidFill>
                  <a:srgbClr val="000000"/>
                </a:solidFill>
                <a:latin typeface="+mn-lt"/>
                <a:cs typeface="Arial" panose="020B0604020202020204" pitchFamily="34" charset="0"/>
              </a:rPr>
              <a:t>Do this at the very end to apply the changes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on all slides</a:t>
            </a:r>
          </a:p>
          <a:p>
            <a:pPr eaLnBrk="1" hangingPunct="1">
              <a:spcAft>
                <a:spcPts val="600"/>
              </a:spcAft>
              <a:defRPr/>
            </a:pPr>
            <a:r>
              <a:rPr lang="en-GB" altLang="da-DK" sz="900" b="0" noProof="1">
                <a:solidFill>
                  <a:srgbClr val="000000"/>
                </a:solidFill>
                <a:latin typeface="+mn-lt"/>
                <a:cs typeface="Arial" panose="020B0604020202020204" pitchFamily="34" charset="0"/>
              </a:rPr>
              <a:t>Click on </a:t>
            </a:r>
            <a:r>
              <a:rPr lang="en-GB" altLang="da-DK" sz="900" b="1" noProof="1">
                <a:solidFill>
                  <a:srgbClr val="000000"/>
                </a:solidFill>
                <a:latin typeface="+mn-lt"/>
                <a:cs typeface="Arial" panose="020B0604020202020204" pitchFamily="34" charset="0"/>
              </a:rPr>
              <a:t>Header &amp; Footer </a:t>
            </a:r>
            <a:r>
              <a:rPr lang="en-GB" altLang="da-DK" sz="900" b="0" noProof="1">
                <a:solidFill>
                  <a:srgbClr val="000000"/>
                </a:solidFill>
                <a:latin typeface="+mn-lt"/>
                <a:cs typeface="Arial" panose="020B0604020202020204" pitchFamily="34" charset="0"/>
              </a:rPr>
              <a:t>in the </a:t>
            </a:r>
            <a:r>
              <a:rPr lang="en-GB" altLang="da-DK" sz="900" b="1" noProof="1">
                <a:solidFill>
                  <a:srgbClr val="000000"/>
                </a:solidFill>
                <a:latin typeface="+mn-lt"/>
                <a:cs typeface="Arial" panose="020B0604020202020204" pitchFamily="34" charset="0"/>
              </a:rPr>
              <a:t>Insert</a:t>
            </a:r>
            <a:r>
              <a:rPr lang="en-GB" altLang="da-DK" sz="900" b="0" noProof="1">
                <a:solidFill>
                  <a:srgbClr val="000000"/>
                </a:solidFill>
                <a:latin typeface="+mn-lt"/>
                <a:cs typeface="Arial" panose="020B0604020202020204" pitchFamily="34" charset="0"/>
              </a:rPr>
              <a:t> tab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(write the desired text, click date or Slide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number from or to)</a:t>
            </a:r>
          </a:p>
          <a:p>
            <a:pPr eaLnBrk="1" hangingPunct="1">
              <a:spcAft>
                <a:spcPts val="600"/>
              </a:spcAft>
              <a:defRPr/>
            </a:pPr>
            <a:r>
              <a:rPr lang="en-GB" altLang="da-DK" sz="900" b="0" noProof="1">
                <a:solidFill>
                  <a:srgbClr val="000000"/>
                </a:solidFill>
                <a:latin typeface="+mn-lt"/>
                <a:cs typeface="Arial" panose="020B0604020202020204" pitchFamily="34" charset="0"/>
              </a:rPr>
              <a:t>Click </a:t>
            </a:r>
            <a:r>
              <a:rPr lang="en-GB" altLang="da-DK" sz="900" b="1" noProof="1">
                <a:solidFill>
                  <a:srgbClr val="000000"/>
                </a:solidFill>
                <a:latin typeface="+mn-lt"/>
                <a:cs typeface="Arial" panose="020B0604020202020204" pitchFamily="34" charset="0"/>
              </a:rPr>
              <a:t>Apply to All </a:t>
            </a:r>
            <a:r>
              <a:rPr lang="en-GB" altLang="da-DK" sz="900" b="0" noProof="1">
                <a:solidFill>
                  <a:srgbClr val="000000"/>
                </a:solidFill>
                <a:latin typeface="+mn-lt"/>
                <a:cs typeface="Arial" panose="020B0604020202020204" pitchFamily="34" charset="0"/>
              </a:rPr>
              <a:t>or </a:t>
            </a:r>
            <a:r>
              <a:rPr lang="en-GB" altLang="da-DK" sz="900" b="1" noProof="1">
                <a:solidFill>
                  <a:srgbClr val="000000"/>
                </a:solidFill>
                <a:latin typeface="+mn-lt"/>
                <a:cs typeface="Arial" panose="020B0604020202020204" pitchFamily="34" charset="0"/>
              </a:rPr>
              <a:t>Apply</a:t>
            </a:r>
            <a:r>
              <a:rPr lang="en-GB" altLang="da-DK" sz="900" b="0" noProof="1">
                <a:solidFill>
                  <a:srgbClr val="000000"/>
                </a:solidFill>
                <a:latin typeface="+mn-lt"/>
                <a:cs typeface="Arial" panose="020B0604020202020204" pitchFamily="34" charset="0"/>
              </a:rPr>
              <a:t> to selected slide</a:t>
            </a:r>
          </a:p>
          <a:p>
            <a:pPr eaLnBrk="1" hangingPunct="1">
              <a:spcAft>
                <a:spcPts val="600"/>
              </a:spcAft>
              <a:defRPr/>
            </a:pPr>
            <a:endParaRPr lang="en-GB" altLang="da-DK" sz="900" b="0" noProof="1">
              <a:solidFill>
                <a:srgbClr val="000000"/>
              </a:solidFill>
              <a:latin typeface="+mn-lt"/>
              <a:cs typeface="Arial" panose="020B0604020202020204" pitchFamily="34" charset="0"/>
            </a:endParaRPr>
          </a:p>
          <a:p>
            <a:pPr eaLnBrk="1" hangingPunct="1">
              <a:spcAft>
                <a:spcPts val="600"/>
              </a:spcAft>
              <a:defRPr/>
            </a:pPr>
            <a:r>
              <a:rPr lang="en-GB" altLang="da-DK" sz="1600" b="0" noProof="1">
                <a:solidFill>
                  <a:srgbClr val="000000"/>
                </a:solidFill>
                <a:latin typeface="+mn-lt"/>
                <a:cs typeface="Arial" panose="020B0604020202020204" pitchFamily="34" charset="0"/>
              </a:rPr>
              <a:t>COPY/PASTE CONTENT</a:t>
            </a:r>
          </a:p>
          <a:p>
            <a:pPr eaLnBrk="1" hangingPunct="1">
              <a:spcAft>
                <a:spcPts val="600"/>
              </a:spcAft>
              <a:defRPr/>
            </a:pPr>
            <a:r>
              <a:rPr lang="en-GB" altLang="da-DK" sz="900" b="0" noProof="1">
                <a:solidFill>
                  <a:srgbClr val="000000"/>
                </a:solidFill>
                <a:latin typeface="+mn-lt"/>
                <a:cs typeface="Arial" panose="020B0604020202020204" pitchFamily="34" charset="0"/>
              </a:rPr>
              <a:t>When copying old content to your new presentation,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2 options are available:</a:t>
            </a:r>
          </a:p>
          <a:p>
            <a:pPr eaLnBrk="1" hangingPunct="1">
              <a:spcAft>
                <a:spcPts val="600"/>
              </a:spcAft>
              <a:defRPr/>
            </a:pPr>
            <a:r>
              <a:rPr lang="en-GB" altLang="da-DK" sz="900" b="1" noProof="1">
                <a:solidFill>
                  <a:srgbClr val="000000"/>
                </a:solidFill>
                <a:latin typeface="+mn-lt"/>
                <a:cs typeface="Arial" panose="020B0604020202020204" pitchFamily="34" charset="0"/>
              </a:rPr>
              <a:t>1. Best practice: </a:t>
            </a:r>
            <a:r>
              <a:rPr lang="en-GB" altLang="da-DK" sz="900" b="0" noProof="1">
                <a:solidFill>
                  <a:srgbClr val="000000"/>
                </a:solidFill>
                <a:latin typeface="+mn-lt"/>
                <a:cs typeface="Arial" panose="020B0604020202020204" pitchFamily="34" charset="0"/>
              </a:rPr>
              <a:t>Create a slide in your new presentation and copy </a:t>
            </a:r>
            <a:r>
              <a:rPr lang="en-GB" altLang="da-DK" sz="900" b="0" i="0" u="sng" noProof="1">
                <a:solidFill>
                  <a:srgbClr val="000000"/>
                </a:solidFill>
                <a:latin typeface="+mn-lt"/>
                <a:cs typeface="Arial" panose="020B0604020202020204" pitchFamily="34" charset="0"/>
              </a:rPr>
              <a:t>one</a:t>
            </a:r>
            <a:r>
              <a:rPr lang="en-GB" altLang="da-DK" sz="900" b="0" i="0" u="none" noProof="1">
                <a:solidFill>
                  <a:srgbClr val="000000"/>
                </a:solidFill>
                <a:latin typeface="+mn-lt"/>
                <a:cs typeface="Arial" panose="020B0604020202020204" pitchFamily="34" charset="0"/>
              </a:rPr>
              <a:t> piece of content at a time (e.g. copy all text from </a:t>
            </a:r>
            <a:r>
              <a:rPr lang="en-GB" altLang="da-DK" sz="900" b="0" i="0" u="sng" noProof="1">
                <a:solidFill>
                  <a:srgbClr val="000000"/>
                </a:solidFill>
                <a:latin typeface="+mn-lt"/>
                <a:cs typeface="Arial" panose="020B0604020202020204" pitchFamily="34" charset="0"/>
              </a:rPr>
              <a:t>one</a:t>
            </a:r>
            <a:r>
              <a:rPr lang="en-GB" altLang="da-DK" sz="900" b="0" i="0" u="none" noProof="1">
                <a:solidFill>
                  <a:srgbClr val="000000"/>
                </a:solidFill>
                <a:latin typeface="+mn-lt"/>
                <a:cs typeface="Arial" panose="020B0604020202020204" pitchFamily="34" charset="0"/>
              </a:rPr>
              <a:t> textbox)</a:t>
            </a:r>
            <a:endParaRPr lang="en-GB" altLang="da-DK" sz="900" b="1" i="0" u="sng" noProof="1">
              <a:solidFill>
                <a:srgbClr val="000000"/>
              </a:solidFill>
              <a:latin typeface="+mn-lt"/>
              <a:cs typeface="Arial" panose="020B0604020202020204" pitchFamily="34" charset="0"/>
            </a:endParaRPr>
          </a:p>
          <a:p>
            <a:pPr eaLnBrk="1" hangingPunct="1">
              <a:spcAft>
                <a:spcPts val="600"/>
              </a:spcAft>
              <a:defRPr/>
            </a:pPr>
            <a:r>
              <a:rPr lang="en-GB" altLang="da-DK" sz="900" b="1" noProof="1">
                <a:solidFill>
                  <a:srgbClr val="000000"/>
                </a:solidFill>
                <a:latin typeface="+mn-lt"/>
                <a:cs typeface="Arial" panose="020B0604020202020204" pitchFamily="34" charset="0"/>
              </a:rPr>
              <a:t>2. </a:t>
            </a:r>
            <a:r>
              <a:rPr lang="en-GB" altLang="da-DK" sz="900" b="0" noProof="1">
                <a:solidFill>
                  <a:srgbClr val="000000"/>
                </a:solidFill>
                <a:latin typeface="+mn-lt"/>
                <a:cs typeface="Arial" panose="020B0604020202020204" pitchFamily="34" charset="0"/>
              </a:rPr>
              <a:t>Or copy an entire slide into your new presentation and then choose a fitting layout. When presentation is done, open an empty presentation (press Ctrl+N). Copy all slides from presentation, paste them into empty one. This will ensure that there are no extra layouts</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sz="1600" dirty="0">
                <a:solidFill>
                  <a:srgbClr val="000000"/>
                </a:solidFill>
                <a:latin typeface="+mn-lt"/>
                <a:cs typeface="Arial" panose="020B0604020202020204" pitchFamily="34" charset="0"/>
              </a:rPr>
              <a:t>SLIDES &amp; SLIDE ELEMENTS</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0" noProof="1">
                <a:solidFill>
                  <a:srgbClr val="000000"/>
                </a:solidFill>
                <a:latin typeface="+mn-lt"/>
                <a:cs typeface="Arial" panose="020B0604020202020204" pitchFamily="34" charset="0"/>
              </a:rPr>
              <a:t>Insert predefined slides and elements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using the Templafy pane. Choose </a:t>
            </a:r>
            <a:br>
              <a:rPr lang="en-GB" altLang="da-DK" sz="900" b="0" noProof="1">
                <a:solidFill>
                  <a:srgbClr val="000000"/>
                </a:solidFill>
                <a:latin typeface="+mn-lt"/>
                <a:cs typeface="Arial" panose="020B0604020202020204" pitchFamily="34" charset="0"/>
              </a:rPr>
            </a:br>
            <a:r>
              <a:rPr lang="en-GB" altLang="da-DK" sz="900" b="1" noProof="1">
                <a:solidFill>
                  <a:srgbClr val="000000"/>
                </a:solidFill>
                <a:latin typeface="+mn-lt"/>
                <a:cs typeface="Arial" panose="020B0604020202020204" pitchFamily="34" charset="0"/>
              </a:rPr>
              <a:t>Slides</a:t>
            </a:r>
            <a:r>
              <a:rPr lang="en-GB" altLang="da-DK" sz="900" b="0" noProof="1">
                <a:solidFill>
                  <a:srgbClr val="000000"/>
                </a:solidFill>
                <a:latin typeface="+mn-lt"/>
                <a:cs typeface="Arial" panose="020B0604020202020204" pitchFamily="34" charset="0"/>
              </a:rPr>
              <a:t> and </a:t>
            </a:r>
            <a:r>
              <a:rPr lang="en-GB" altLang="da-DK" sz="900" b="1" noProof="1">
                <a:solidFill>
                  <a:srgbClr val="000000"/>
                </a:solidFill>
                <a:latin typeface="+mn-lt"/>
                <a:cs typeface="Arial" panose="020B0604020202020204" pitchFamily="34" charset="0"/>
              </a:rPr>
              <a:t>Slide elements </a:t>
            </a:r>
            <a:r>
              <a:rPr lang="en-GB" altLang="da-DK" sz="900" b="0" noProof="1">
                <a:solidFill>
                  <a:srgbClr val="000000"/>
                </a:solidFill>
                <a:latin typeface="+mn-lt"/>
                <a:cs typeface="Arial" panose="020B0604020202020204" pitchFamily="34" charset="0"/>
              </a:rPr>
              <a:t>from the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buttons in the Templafy pane on the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right side of the screen</a:t>
            </a:r>
            <a:endParaRPr lang="en-GB" altLang="da-DK" sz="900" b="1" noProof="1">
              <a:solidFill>
                <a:srgbClr val="000000"/>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383118" y="320893"/>
            <a:ext cx="11425767" cy="650171"/>
          </a:xfrm>
          <a:prstGeom prst="rect">
            <a:avLst/>
          </a:prstGeom>
          <a:noFill/>
        </p:spPr>
        <p:txBody>
          <a:bodyPr wrap="square" lIns="0" tIns="0" rIns="0" bIns="0" rtlCol="0" anchor="t" anchorCtr="0">
            <a:noAutofit/>
          </a:bodyPr>
          <a:lstStyle/>
          <a:p>
            <a:r>
              <a:rPr lang="en-GB" sz="3200" b="0" noProof="1">
                <a:solidFill>
                  <a:schemeClr val="tx1"/>
                </a:solidFill>
                <a:latin typeface="+mj-lt"/>
                <a:cs typeface="Arial" panose="020B0604020202020204" pitchFamily="34" charset="0"/>
              </a:rPr>
              <a:t>TIPS &amp; TRICKS - YOUR USER GUIDE</a:t>
            </a:r>
          </a:p>
        </p:txBody>
      </p:sp>
      <p:pic>
        <p:nvPicPr>
          <p:cNvPr id="19" name="Picture 12">
            <a:extLst>
              <a:ext uri="{FF2B5EF4-FFF2-40B4-BE49-F238E27FC236}">
                <a16:creationId xmlns:a16="http://schemas.microsoft.com/office/drawing/2014/main" id="{D59A1415-DF88-48C2-BFBD-2900D34A9A2E}"/>
              </a:ext>
            </a:extLst>
          </p:cNvPr>
          <p:cNvPicPr>
            <a:picLocks noChangeAspect="1"/>
          </p:cNvPicPr>
          <p:nvPr userDrawn="1"/>
        </p:nvPicPr>
        <p:blipFill>
          <a:blip r:embed="rId4"/>
          <a:stretch>
            <a:fillRect/>
          </a:stretch>
        </p:blipFill>
        <p:spPr>
          <a:xfrm>
            <a:off x="11430590" y="2116483"/>
            <a:ext cx="378293" cy="543367"/>
          </a:xfrm>
          <a:prstGeom prst="rect">
            <a:avLst/>
          </a:prstGeom>
        </p:spPr>
      </p:pic>
      <p:sp>
        <p:nvSpPr>
          <p:cNvPr id="20" name="Date Placeholder 6" hidden="1">
            <a:extLst>
              <a:ext uri="{FF2B5EF4-FFF2-40B4-BE49-F238E27FC236}">
                <a16:creationId xmlns:a16="http://schemas.microsoft.com/office/drawing/2014/main" id="{56AA1691-6753-45B8-AB77-1105989467F7}"/>
              </a:ext>
            </a:extLst>
          </p:cNvPr>
          <p:cNvSpPr>
            <a:spLocks noGrp="1"/>
          </p:cNvSpPr>
          <p:nvPr>
            <p:ph type="dt" sz="half" idx="15"/>
          </p:nvPr>
        </p:nvSpPr>
        <p:spPr>
          <a:xfrm>
            <a:off x="0" y="6858000"/>
            <a:ext cx="0" cy="0"/>
          </a:xfrm>
        </p:spPr>
        <p:txBody>
          <a:bodyPr/>
          <a:lstStyle>
            <a:lvl1pPr>
              <a:defRPr sz="133">
                <a:noFill/>
              </a:defRPr>
            </a:lvl1pPr>
          </a:lstStyle>
          <a:p>
            <a:fld id="{AD27C8A6-3124-4A11-900D-2C649BB3C7C9}" type="datetime4">
              <a:rPr lang="en-GB" smtClean="0"/>
              <a:t>05 September 2024</a:t>
            </a:fld>
            <a:endParaRPr lang="en-GB" dirty="0"/>
          </a:p>
        </p:txBody>
      </p:sp>
      <p:sp>
        <p:nvSpPr>
          <p:cNvPr id="21" name="Footer Placeholder 8" hidden="1">
            <a:extLst>
              <a:ext uri="{FF2B5EF4-FFF2-40B4-BE49-F238E27FC236}">
                <a16:creationId xmlns:a16="http://schemas.microsoft.com/office/drawing/2014/main" id="{2F8C9320-E8BF-471F-8DD3-1BC479021917}"/>
              </a:ext>
            </a:extLst>
          </p:cNvPr>
          <p:cNvSpPr>
            <a:spLocks noGrp="1"/>
          </p:cNvSpPr>
          <p:nvPr>
            <p:ph type="ftr" sz="quarter" idx="16"/>
          </p:nvPr>
        </p:nvSpPr>
        <p:spPr>
          <a:xfrm>
            <a:off x="0" y="6858000"/>
            <a:ext cx="0" cy="0"/>
          </a:xfrm>
        </p:spPr>
        <p:txBody>
          <a:bodyPr/>
          <a:lstStyle>
            <a:lvl1pPr>
              <a:defRPr sz="133">
                <a:noFill/>
              </a:defRPr>
            </a:lvl1pPr>
          </a:lstStyle>
          <a:p>
            <a:endParaRPr lang="en-GB" dirty="0"/>
          </a:p>
        </p:txBody>
      </p:sp>
      <p:sp>
        <p:nvSpPr>
          <p:cNvPr id="22" name="Slide Number Placeholder 10" hidden="1">
            <a:extLst>
              <a:ext uri="{FF2B5EF4-FFF2-40B4-BE49-F238E27FC236}">
                <a16:creationId xmlns:a16="http://schemas.microsoft.com/office/drawing/2014/main" id="{B01A309B-80AB-481C-AE3F-3C56C2C92EE2}"/>
              </a:ext>
            </a:extLst>
          </p:cNvPr>
          <p:cNvSpPr>
            <a:spLocks noGrp="1"/>
          </p:cNvSpPr>
          <p:nvPr>
            <p:ph type="sldNum" sz="quarter" idx="17"/>
          </p:nvPr>
        </p:nvSpPr>
        <p:spPr>
          <a:xfrm>
            <a:off x="0" y="6858000"/>
            <a:ext cx="0" cy="0"/>
          </a:xfrm>
        </p:spPr>
        <p:txBody>
          <a:bodyPr/>
          <a:lstStyle>
            <a:lvl1pPr>
              <a:defRPr sz="133">
                <a:noFill/>
              </a:defRPr>
            </a:lvl1pPr>
          </a:lstStyle>
          <a:p>
            <a:fld id="{23AA811B-2EBD-4900-905E-5BE206449611}" type="slidenum">
              <a:rPr lang="en-GB" smtClean="0"/>
              <a:pPr/>
              <a:t>‹#›</a:t>
            </a:fld>
            <a:endParaRPr lang="en-GB" dirty="0"/>
          </a:p>
        </p:txBody>
      </p:sp>
      <p:pic>
        <p:nvPicPr>
          <p:cNvPr id="9" name="Picture 33">
            <a:extLst>
              <a:ext uri="{FF2B5EF4-FFF2-40B4-BE49-F238E27FC236}">
                <a16:creationId xmlns:a16="http://schemas.microsoft.com/office/drawing/2014/main" id="{B03E872F-21DD-423D-B6DE-4945F155FB87}"/>
              </a:ext>
            </a:extLst>
          </p:cNvPr>
          <p:cNvPicPr>
            <a:picLocks noChangeAspect="1"/>
          </p:cNvPicPr>
          <p:nvPr userDrawn="1"/>
        </p:nvPicPr>
        <p:blipFill rotWithShape="1">
          <a:blip r:embed="rId5"/>
          <a:srcRect l="3901" t="45142" r="62601" b="9046"/>
          <a:stretch/>
        </p:blipFill>
        <p:spPr>
          <a:xfrm>
            <a:off x="7383442" y="3309843"/>
            <a:ext cx="341204" cy="321707"/>
          </a:xfrm>
          <a:prstGeom prst="rect">
            <a:avLst/>
          </a:prstGeom>
        </p:spPr>
      </p:pic>
      <p:sp>
        <p:nvSpPr>
          <p:cNvPr id="24" name="Text Box 2">
            <a:extLst>
              <a:ext uri="{FF2B5EF4-FFF2-40B4-BE49-F238E27FC236}">
                <a16:creationId xmlns:a16="http://schemas.microsoft.com/office/drawing/2014/main" id="{8B1B4749-2B7E-4474-A2D3-2B2892ADCA26}"/>
              </a:ext>
            </a:extLst>
          </p:cNvPr>
          <p:cNvSpPr txBox="1">
            <a:spLocks noChangeArrowheads="1"/>
          </p:cNvSpPr>
          <p:nvPr userDrawn="1"/>
        </p:nvSpPr>
        <p:spPr bwMode="auto">
          <a:xfrm>
            <a:off x="383117" y="1493851"/>
            <a:ext cx="2772000" cy="464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77" rtl="0" eaLnBrk="1" fontAlgn="auto" latinLnBrk="0" hangingPunct="1">
              <a:lnSpc>
                <a:spcPct val="100000"/>
              </a:lnSpc>
              <a:spcBef>
                <a:spcPts val="0"/>
              </a:spcBef>
              <a:spcAft>
                <a:spcPts val="600"/>
              </a:spcAft>
              <a:buClrTx/>
              <a:buSzTx/>
              <a:buFontTx/>
              <a:buNone/>
              <a:tabLst/>
              <a:defRPr/>
            </a:pPr>
            <a:r>
              <a:rPr lang="en-GB" sz="1600" dirty="0">
                <a:solidFill>
                  <a:srgbClr val="000000"/>
                </a:solidFill>
                <a:latin typeface="+mn-lt"/>
                <a:cs typeface="Arial" panose="020B0604020202020204" pitchFamily="34" charset="0"/>
              </a:rPr>
              <a:t>TEXT STYLES</a:t>
            </a:r>
            <a:endParaRPr lang="en-GB" altLang="da-DK" sz="1600" b="0" noProof="1">
              <a:solidFill>
                <a:srgbClr val="000000"/>
              </a:solidFill>
              <a:latin typeface="+mn-lt"/>
              <a:cs typeface="Arial" panose="020B0604020202020204" pitchFamily="34" charset="0"/>
            </a:endParaRPr>
          </a:p>
          <a:p>
            <a:pPr eaLnBrk="1" hangingPunct="1">
              <a:spcAft>
                <a:spcPts val="600"/>
              </a:spcAft>
              <a:defRPr/>
            </a:pPr>
            <a:r>
              <a:rPr lang="en-US" altLang="da-DK" sz="900" b="0" noProof="1">
                <a:solidFill>
                  <a:srgbClr val="000000"/>
                </a:solidFill>
                <a:latin typeface="+mn-lt"/>
                <a:cs typeface="Arial" panose="020B0604020202020204" pitchFamily="34" charset="0"/>
              </a:rPr>
              <a:t>Use the </a:t>
            </a:r>
            <a:r>
              <a:rPr lang="en-US" altLang="da-DK" sz="900" b="1" noProof="1">
                <a:solidFill>
                  <a:srgbClr val="000000"/>
                </a:solidFill>
                <a:latin typeface="+mn-lt"/>
                <a:cs typeface="Arial" panose="020B0604020202020204" pitchFamily="34" charset="0"/>
              </a:rPr>
              <a:t>TAB</a:t>
            </a:r>
            <a:r>
              <a:rPr lang="en-US" altLang="da-DK" sz="900" b="0" noProof="1">
                <a:solidFill>
                  <a:srgbClr val="000000"/>
                </a:solidFill>
                <a:latin typeface="+mn-lt"/>
                <a:cs typeface="Arial" panose="020B0604020202020204" pitchFamily="34" charset="0"/>
              </a:rPr>
              <a:t>-key to jump though bullet-point levels. </a:t>
            </a:r>
            <a:r>
              <a:rPr lang="en-GB" altLang="da-DK" sz="900" b="0" baseline="0" noProof="1">
                <a:solidFill>
                  <a:srgbClr val="000000"/>
                </a:solidFill>
                <a:latin typeface="+mn-lt"/>
                <a:cs typeface="Arial" panose="020B0604020202020204" pitchFamily="34" charset="0"/>
              </a:rPr>
              <a:t>Click </a:t>
            </a:r>
            <a:r>
              <a:rPr lang="en-GB" altLang="da-DK" sz="900" b="1" baseline="0" noProof="1">
                <a:solidFill>
                  <a:srgbClr val="000000"/>
                </a:solidFill>
                <a:latin typeface="+mn-lt"/>
                <a:cs typeface="Arial" panose="020B0604020202020204" pitchFamily="34" charset="0"/>
              </a:rPr>
              <a:t>ENTER </a:t>
            </a:r>
            <a:r>
              <a:rPr lang="en-GB" altLang="da-DK" sz="900" b="0" baseline="0" noProof="1">
                <a:solidFill>
                  <a:srgbClr val="000000"/>
                </a:solidFill>
                <a:latin typeface="+mn-lt"/>
                <a:cs typeface="Arial" panose="020B0604020202020204" pitchFamily="34" charset="0"/>
              </a:rPr>
              <a:t>and</a:t>
            </a:r>
            <a:r>
              <a:rPr lang="en-GB" altLang="da-DK" sz="900" b="1" baseline="0" noProof="1">
                <a:solidFill>
                  <a:srgbClr val="000000"/>
                </a:solidFill>
                <a:latin typeface="+mn-lt"/>
                <a:cs typeface="Arial" panose="020B0604020202020204" pitchFamily="34" charset="0"/>
              </a:rPr>
              <a:t> TAB</a:t>
            </a:r>
            <a:r>
              <a:rPr lang="en-GB" altLang="da-DK" sz="900" b="0" baseline="0" noProof="1">
                <a:solidFill>
                  <a:srgbClr val="000000"/>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rgbClr val="000000"/>
                </a:solidFill>
                <a:latin typeface="+mn-lt"/>
                <a:cs typeface="Arial" panose="020B0604020202020204" pitchFamily="34" charset="0"/>
              </a:rPr>
              <a:t>To go back in levels use </a:t>
            </a:r>
            <a:r>
              <a:rPr lang="en-GB" altLang="da-DK" sz="900" b="1" baseline="0" noProof="1">
                <a:solidFill>
                  <a:srgbClr val="000000"/>
                </a:solidFill>
                <a:latin typeface="+mn-lt"/>
                <a:cs typeface="Arial" panose="020B0604020202020204" pitchFamily="34" charset="0"/>
              </a:rPr>
              <a:t>SHIFT+TAB</a:t>
            </a:r>
            <a:endParaRPr lang="en-GB" sz="900" b="1" noProof="1">
              <a:solidFill>
                <a:srgbClr val="000000"/>
              </a:solidFill>
              <a:latin typeface="+mn-lt"/>
              <a:cs typeface="Arial" panose="020B0604020202020204" pitchFamily="34" charset="0"/>
            </a:endParaRPr>
          </a:p>
          <a:p>
            <a:pPr eaLnBrk="1" hangingPunct="1">
              <a:spcAft>
                <a:spcPts val="600"/>
              </a:spcAft>
              <a:defRPr/>
            </a:pPr>
            <a:r>
              <a:rPr lang="en-GB" sz="900" noProof="1">
                <a:solidFill>
                  <a:srgbClr val="000000"/>
                </a:solidFill>
                <a:latin typeface="+mn-lt"/>
                <a:cs typeface="Arial" panose="020B0604020202020204" pitchFamily="34" charset="0"/>
              </a:rPr>
              <a:t>Alternatively, </a:t>
            </a:r>
            <a:r>
              <a:rPr lang="en-GB" sz="900" b="1" noProof="1">
                <a:solidFill>
                  <a:srgbClr val="000000"/>
                </a:solidFill>
                <a:latin typeface="+mn-lt"/>
                <a:cs typeface="Arial" panose="020B0604020202020204" pitchFamily="34" charset="0"/>
              </a:rPr>
              <a:t>Increase</a:t>
            </a:r>
            <a:r>
              <a:rPr lang="en-GB" sz="900" baseline="0" noProof="1">
                <a:solidFill>
                  <a:srgbClr val="000000"/>
                </a:solidFill>
                <a:latin typeface="+mn-lt"/>
                <a:cs typeface="Arial" panose="020B0604020202020204" pitchFamily="34" charset="0"/>
              </a:rPr>
              <a:t> and </a:t>
            </a:r>
            <a:r>
              <a:rPr lang="en-GB" sz="900" b="1" baseline="0" noProof="1">
                <a:solidFill>
                  <a:srgbClr val="000000"/>
                </a:solidFill>
                <a:latin typeface="+mn-lt"/>
                <a:cs typeface="Arial" panose="020B0604020202020204" pitchFamily="34" charset="0"/>
              </a:rPr>
              <a:t>Decrease </a:t>
            </a:r>
            <a:r>
              <a:rPr lang="en-GB" sz="900" baseline="0" noProof="1">
                <a:solidFill>
                  <a:srgbClr val="000000"/>
                </a:solidFill>
                <a:latin typeface="+mn-lt"/>
                <a:cs typeface="Arial" panose="020B0604020202020204" pitchFamily="34" charset="0"/>
              </a:rPr>
              <a:t>list level can be used</a:t>
            </a:r>
            <a:br>
              <a:rPr lang="en-GB" sz="900" baseline="0" noProof="1">
                <a:solidFill>
                  <a:srgbClr val="000000"/>
                </a:solidFill>
                <a:latin typeface="+mn-lt"/>
                <a:cs typeface="Arial" panose="020B0604020202020204" pitchFamily="34" charset="0"/>
              </a:rPr>
            </a:br>
            <a:endParaRPr lang="en-GB" sz="900" baseline="0" noProof="1">
              <a:solidFill>
                <a:srgbClr val="000000"/>
              </a:solidFill>
              <a:latin typeface="+mn-lt"/>
              <a:cs typeface="Arial" panose="020B0604020202020204" pitchFamily="34" charset="0"/>
            </a:endParaRPr>
          </a:p>
          <a:p>
            <a:pPr eaLnBrk="1" hangingPunct="1">
              <a:spcAft>
                <a:spcPts val="600"/>
              </a:spcAft>
              <a:defRPr/>
            </a:pPr>
            <a:r>
              <a:rPr lang="en-GB" altLang="da-DK" sz="900" b="1" noProof="1">
                <a:solidFill>
                  <a:srgbClr val="000000"/>
                </a:solidFill>
                <a:latin typeface="+mn-lt"/>
                <a:cs typeface="Arial" panose="020B0604020202020204" pitchFamily="34" charset="0"/>
              </a:rPr>
              <a:t>HINT: </a:t>
            </a:r>
            <a:r>
              <a:rPr lang="en-GB" sz="900" b="1" noProof="1">
                <a:solidFill>
                  <a:srgbClr val="000000"/>
                </a:solidFill>
                <a:latin typeface="+mn-lt"/>
                <a:cs typeface="Arial" panose="020B0604020202020204" pitchFamily="34" charset="0"/>
              </a:rPr>
              <a:t>Use bullet button</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0" noProof="1">
                <a:solidFill>
                  <a:srgbClr val="000000"/>
                </a:solidFill>
                <a:latin typeface="+mn-lt"/>
                <a:cs typeface="Arial" panose="020B0604020202020204" pitchFamily="34" charset="0"/>
              </a:rPr>
              <a:t>Delete bullet for regular text.</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Click on the bullet button to reaply the correct bullet again</a:t>
            </a:r>
          </a:p>
          <a:p>
            <a:pPr eaLnBrk="1" hangingPunct="1">
              <a:spcAft>
                <a:spcPts val="600"/>
              </a:spcAft>
              <a:defRPr/>
            </a:pPr>
            <a:br>
              <a:rPr lang="en-GB" altLang="da-DK" sz="900" b="0" noProof="1">
                <a:solidFill>
                  <a:srgbClr val="000000"/>
                </a:solidFill>
                <a:latin typeface="+mn-lt"/>
                <a:cs typeface="Arial" panose="020B0604020202020204" pitchFamily="34" charset="0"/>
              </a:rPr>
            </a:br>
            <a:r>
              <a:rPr lang="en-GB" sz="1600" dirty="0">
                <a:solidFill>
                  <a:srgbClr val="000000"/>
                </a:solidFill>
                <a:latin typeface="+mn-lt"/>
                <a:cs typeface="Arial" panose="020B0604020202020204" pitchFamily="34" charset="0"/>
              </a:rPr>
              <a:t>SLIDES &amp; LAYOUTS</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0" noProof="1">
                <a:solidFill>
                  <a:srgbClr val="000000"/>
                </a:solidFill>
                <a:latin typeface="+mn-lt"/>
                <a:cs typeface="Arial" panose="020B0604020202020204" pitchFamily="34" charset="0"/>
              </a:rPr>
              <a:t>Click on the menu </a:t>
            </a:r>
            <a:r>
              <a:rPr lang="en-GB" altLang="da-DK" sz="900" b="1" noProof="1">
                <a:solidFill>
                  <a:srgbClr val="000000"/>
                </a:solidFill>
                <a:latin typeface="+mn-lt"/>
                <a:cs typeface="Arial" panose="020B0604020202020204" pitchFamily="34" charset="0"/>
              </a:rPr>
              <a:t>New Slide </a:t>
            </a:r>
            <a:r>
              <a:rPr lang="en-GB" altLang="da-DK" sz="900" b="0" noProof="1">
                <a:solidFill>
                  <a:srgbClr val="000000"/>
                </a:solidFill>
                <a:latin typeface="+mn-lt"/>
                <a:cs typeface="Arial" panose="020B0604020202020204" pitchFamily="34" charset="0"/>
              </a:rPr>
              <a:t>in the </a:t>
            </a:r>
            <a:r>
              <a:rPr lang="en-GB" altLang="da-DK" sz="900" b="1" noProof="1">
                <a:solidFill>
                  <a:srgbClr val="000000"/>
                </a:solidFill>
                <a:latin typeface="+mn-lt"/>
                <a:cs typeface="Arial" panose="020B0604020202020204" pitchFamily="34" charset="0"/>
              </a:rPr>
              <a:t>Home</a:t>
            </a:r>
            <a:r>
              <a:rPr lang="en-GB" altLang="da-DK" sz="900" b="0" noProof="1">
                <a:solidFill>
                  <a:srgbClr val="000000"/>
                </a:solidFill>
                <a:latin typeface="+mn-lt"/>
                <a:cs typeface="Arial" panose="020B0604020202020204" pitchFamily="34" charset="0"/>
              </a:rPr>
              <a:t> tab to insert a new slide</a:t>
            </a:r>
            <a:br>
              <a:rPr lang="en-GB" altLang="da-DK" sz="900" b="0" noProof="1">
                <a:solidFill>
                  <a:srgbClr val="000000"/>
                </a:solidFill>
                <a:latin typeface="+mn-lt"/>
                <a:cs typeface="Arial" panose="020B0604020202020204" pitchFamily="34" charset="0"/>
              </a:rPr>
            </a:br>
            <a:br>
              <a:rPr lang="en-GB" altLang="da-DK" sz="900" b="0" noProof="1">
                <a:solidFill>
                  <a:srgbClr val="000000"/>
                </a:solidFill>
                <a:latin typeface="+mn-lt"/>
                <a:cs typeface="Arial" panose="020B0604020202020204" pitchFamily="34" charset="0"/>
              </a:rPr>
            </a:br>
            <a:r>
              <a:rPr lang="en-GB" altLang="da-DK" sz="900" b="1" noProof="1">
                <a:solidFill>
                  <a:srgbClr val="000000"/>
                </a:solidFill>
                <a:latin typeface="+mn-lt"/>
                <a:cs typeface="Arial" panose="020B0604020202020204" pitchFamily="34" charset="0"/>
              </a:rPr>
              <a:t>Change layout</a:t>
            </a:r>
            <a:endParaRPr lang="en-GB" altLang="da-DK" sz="900" b="0" noProof="1">
              <a:solidFill>
                <a:srgbClr val="000000"/>
              </a:solidFill>
              <a:latin typeface="+mn-lt"/>
              <a:cs typeface="Arial" panose="020B0604020202020204" pitchFamily="34" charset="0"/>
            </a:endParaRPr>
          </a:p>
          <a:p>
            <a:pPr marL="0" indent="0">
              <a:spcAft>
                <a:spcPts val="600"/>
              </a:spcAft>
              <a:buFont typeface="+mj-lt"/>
              <a:buNone/>
            </a:pPr>
            <a:r>
              <a:rPr lang="en-GB" sz="900" noProof="1">
                <a:solidFill>
                  <a:srgbClr val="000000"/>
                </a:solidFill>
                <a:latin typeface="+mn-lt"/>
                <a:ea typeface="Arial" panose="020B0604020202020204" pitchFamily="34" charset="0"/>
              </a:rPr>
              <a:t>Click on the arrow next to </a:t>
            </a:r>
            <a:r>
              <a:rPr lang="en-GB" sz="900" b="1" noProof="1">
                <a:solidFill>
                  <a:srgbClr val="000000"/>
                </a:solidFill>
                <a:latin typeface="+mn-lt"/>
                <a:ea typeface="Arial" panose="020B0604020202020204" pitchFamily="34" charset="0"/>
              </a:rPr>
              <a:t>Layout </a:t>
            </a:r>
            <a:r>
              <a:rPr lang="en-GB" sz="900" noProof="1">
                <a:solidFill>
                  <a:srgbClr val="000000"/>
                </a:solidFill>
                <a:latin typeface="+mn-lt"/>
                <a:ea typeface="Arial" panose="020B0604020202020204" pitchFamily="34" charset="0"/>
              </a:rPr>
              <a:t>to view a dropdown menu of possible slide layouts</a:t>
            </a:r>
            <a:br>
              <a:rPr lang="en-GB" sz="900" noProof="0" dirty="0">
                <a:solidFill>
                  <a:srgbClr val="000000"/>
                </a:solidFill>
                <a:latin typeface="+mn-lt"/>
                <a:ea typeface="Arial" panose="020B0604020202020204" pitchFamily="34" charset="0"/>
              </a:rPr>
            </a:br>
            <a:endParaRPr lang="en-GB" sz="900" noProof="0" dirty="0">
              <a:solidFill>
                <a:srgbClr val="000000"/>
              </a:solidFill>
              <a:latin typeface="+mn-lt"/>
              <a:ea typeface="Arial" panose="020B0604020202020204" pitchFamily="34" charset="0"/>
            </a:endParaRPr>
          </a:p>
          <a:p>
            <a:pPr eaLnBrk="1" hangingPunct="1">
              <a:spcAft>
                <a:spcPts val="600"/>
              </a:spcAft>
              <a:defRPr/>
            </a:pPr>
            <a:r>
              <a:rPr lang="en-GB" sz="900" b="1" noProof="1">
                <a:solidFill>
                  <a:srgbClr val="000000"/>
                </a:solidFill>
                <a:latin typeface="+mn-lt"/>
                <a:cs typeface="Arial" panose="020B0604020202020204" pitchFamily="34" charset="0"/>
              </a:rPr>
              <a:t>Reset slide</a:t>
            </a:r>
          </a:p>
          <a:p>
            <a:pPr marL="0" marR="0" indent="0" algn="l" defTabSz="914377" rtl="0" eaLnBrk="1" fontAlgn="auto" latinLnBrk="0" hangingPunct="1">
              <a:lnSpc>
                <a:spcPct val="100000"/>
              </a:lnSpc>
              <a:spcBef>
                <a:spcPts val="0"/>
              </a:spcBef>
              <a:spcAft>
                <a:spcPts val="600"/>
              </a:spcAft>
              <a:buClrTx/>
              <a:buSzTx/>
              <a:buFont typeface="+mj-lt"/>
              <a:buNone/>
              <a:tabLst/>
              <a:defRPr/>
            </a:pPr>
            <a:r>
              <a:rPr lang="en-GB" altLang="da-DK" sz="900" b="1" noProof="1">
                <a:solidFill>
                  <a:srgbClr val="000000"/>
                </a:solidFill>
                <a:latin typeface="+mn-lt"/>
                <a:cs typeface="Arial" panose="020B0604020202020204" pitchFamily="34" charset="0"/>
              </a:rPr>
              <a:t>1. </a:t>
            </a:r>
            <a:r>
              <a:rPr lang="en-GB" altLang="da-DK" sz="900" noProof="1">
                <a:solidFill>
                  <a:srgbClr val="000000"/>
                </a:solidFill>
                <a:latin typeface="+mn-lt"/>
                <a:cs typeface="Arial" panose="020B0604020202020204" pitchFamily="34" charset="0"/>
              </a:rPr>
              <a:t>Click the </a:t>
            </a:r>
            <a:r>
              <a:rPr lang="en-GB" altLang="da-DK" sz="900" b="1" noProof="1">
                <a:solidFill>
                  <a:srgbClr val="000000"/>
                </a:solidFill>
                <a:latin typeface="+mn-lt"/>
                <a:cs typeface="Arial" panose="020B0604020202020204" pitchFamily="34" charset="0"/>
              </a:rPr>
              <a:t>Home</a:t>
            </a:r>
            <a:r>
              <a:rPr lang="en-GB" altLang="da-DK" sz="900" noProof="1">
                <a:solidFill>
                  <a:srgbClr val="000000"/>
                </a:solidFill>
                <a:latin typeface="+mn-lt"/>
                <a:cs typeface="Arial" panose="020B0604020202020204" pitchFamily="34" charset="0"/>
              </a:rPr>
              <a:t> tab</a:t>
            </a:r>
          </a:p>
          <a:p>
            <a:pPr marL="0" marR="0" indent="0" algn="l" defTabSz="914377" rtl="0" eaLnBrk="1" fontAlgn="auto" latinLnBrk="0" hangingPunct="1">
              <a:lnSpc>
                <a:spcPct val="100000"/>
              </a:lnSpc>
              <a:spcBef>
                <a:spcPts val="0"/>
              </a:spcBef>
              <a:spcAft>
                <a:spcPts val="600"/>
              </a:spcAft>
              <a:buClrTx/>
              <a:buSzTx/>
              <a:buFont typeface="+mj-lt"/>
              <a:buNone/>
              <a:tabLst/>
              <a:defRPr/>
            </a:pPr>
            <a:r>
              <a:rPr lang="en-GB" altLang="da-DK" sz="900" b="1" noProof="1">
                <a:solidFill>
                  <a:srgbClr val="000000"/>
                </a:solidFill>
                <a:latin typeface="+mn-lt"/>
                <a:cs typeface="Arial" panose="020B0604020202020204" pitchFamily="34" charset="0"/>
              </a:rPr>
              <a:t>2. </a:t>
            </a:r>
            <a:r>
              <a:rPr lang="en-GB" altLang="da-DK" sz="900" noProof="1">
                <a:solidFill>
                  <a:srgbClr val="000000"/>
                </a:solidFill>
                <a:latin typeface="+mn-lt"/>
                <a:cs typeface="Arial" panose="020B0604020202020204" pitchFamily="34" charset="0"/>
              </a:rPr>
              <a:t>Click the </a:t>
            </a:r>
            <a:r>
              <a:rPr lang="en-GB" altLang="da-DK" sz="900" b="1" noProof="1">
                <a:solidFill>
                  <a:srgbClr val="000000"/>
                </a:solidFill>
                <a:latin typeface="+mn-lt"/>
                <a:cs typeface="Arial" panose="020B0604020202020204" pitchFamily="34" charset="0"/>
              </a:rPr>
              <a:t>Reset</a:t>
            </a:r>
            <a:r>
              <a:rPr lang="en-GB" altLang="da-DK" sz="900" noProof="1">
                <a:solidFill>
                  <a:srgbClr val="000000"/>
                </a:solidFill>
                <a:latin typeface="+mn-lt"/>
                <a:cs typeface="Arial" panose="020B0604020202020204" pitchFamily="34" charset="0"/>
              </a:rPr>
              <a:t> menu to reset position, size and formatting of the slide placeholders to their default settings</a:t>
            </a:r>
            <a:endParaRPr lang="en-GB" sz="900" dirty="0">
              <a:solidFill>
                <a:srgbClr val="000000"/>
              </a:solidFill>
              <a:latin typeface="+mn-lt"/>
              <a:ea typeface="Arial" panose="020B0604020202020204" pitchFamily="34" charset="0"/>
            </a:endParaRPr>
          </a:p>
        </p:txBody>
      </p:sp>
      <p:pic>
        <p:nvPicPr>
          <p:cNvPr id="28" name="Picture 27">
            <a:extLst>
              <a:ext uri="{FF2B5EF4-FFF2-40B4-BE49-F238E27FC236}">
                <a16:creationId xmlns:a16="http://schemas.microsoft.com/office/drawing/2014/main" id="{12B8CEB7-8718-40FB-BCC9-2AC96094B83E}"/>
              </a:ext>
            </a:extLst>
          </p:cNvPr>
          <p:cNvPicPr>
            <a:picLocks noChangeAspect="1"/>
          </p:cNvPicPr>
          <p:nvPr userDrawn="1"/>
        </p:nvPicPr>
        <p:blipFill>
          <a:blip r:embed="rId6"/>
          <a:stretch>
            <a:fillRect/>
          </a:stretch>
        </p:blipFill>
        <p:spPr>
          <a:xfrm>
            <a:off x="3106985" y="4859225"/>
            <a:ext cx="475428" cy="176763"/>
          </a:xfrm>
          <a:prstGeom prst="rect">
            <a:avLst/>
          </a:prstGeom>
        </p:spPr>
      </p:pic>
      <p:pic>
        <p:nvPicPr>
          <p:cNvPr id="29" name="Picture 16">
            <a:extLst>
              <a:ext uri="{FF2B5EF4-FFF2-40B4-BE49-F238E27FC236}">
                <a16:creationId xmlns:a16="http://schemas.microsoft.com/office/drawing/2014/main" id="{1543AAD2-58D2-4DCE-A080-AFA6A459F608}"/>
              </a:ext>
            </a:extLst>
          </p:cNvPr>
          <p:cNvPicPr>
            <a:picLocks noChangeAspect="1"/>
          </p:cNvPicPr>
          <p:nvPr userDrawn="1"/>
        </p:nvPicPr>
        <p:blipFill>
          <a:blip r:embed="rId7"/>
          <a:stretch>
            <a:fillRect/>
          </a:stretch>
        </p:blipFill>
        <p:spPr>
          <a:xfrm>
            <a:off x="3106985" y="4004908"/>
            <a:ext cx="328881" cy="505501"/>
          </a:xfrm>
          <a:prstGeom prst="rect">
            <a:avLst/>
          </a:prstGeom>
        </p:spPr>
      </p:pic>
      <p:pic>
        <p:nvPicPr>
          <p:cNvPr id="30" name="Picture 20">
            <a:extLst>
              <a:ext uri="{FF2B5EF4-FFF2-40B4-BE49-F238E27FC236}">
                <a16:creationId xmlns:a16="http://schemas.microsoft.com/office/drawing/2014/main" id="{F410AF64-93DE-4C35-8AC4-D2AFA638F572}"/>
              </a:ext>
            </a:extLst>
          </p:cNvPr>
          <p:cNvPicPr>
            <a:picLocks noChangeAspect="1"/>
          </p:cNvPicPr>
          <p:nvPr userDrawn="1"/>
        </p:nvPicPr>
        <p:blipFill>
          <a:blip r:embed="rId8"/>
          <a:stretch>
            <a:fillRect/>
          </a:stretch>
        </p:blipFill>
        <p:spPr>
          <a:xfrm>
            <a:off x="3109682" y="5758525"/>
            <a:ext cx="538465" cy="172841"/>
          </a:xfrm>
          <a:prstGeom prst="rect">
            <a:avLst/>
          </a:prstGeom>
        </p:spPr>
      </p:pic>
      <p:pic>
        <p:nvPicPr>
          <p:cNvPr id="31" name="Picture 30">
            <a:extLst>
              <a:ext uri="{FF2B5EF4-FFF2-40B4-BE49-F238E27FC236}">
                <a16:creationId xmlns:a16="http://schemas.microsoft.com/office/drawing/2014/main" id="{5AAFDC93-9DCC-4CE4-B8D7-6137FEEF048E}"/>
              </a:ext>
            </a:extLst>
          </p:cNvPr>
          <p:cNvPicPr>
            <a:picLocks noChangeAspect="1"/>
          </p:cNvPicPr>
          <p:nvPr userDrawn="1"/>
        </p:nvPicPr>
        <p:blipFill>
          <a:blip r:embed="rId9"/>
          <a:stretch>
            <a:fillRect/>
          </a:stretch>
        </p:blipFill>
        <p:spPr>
          <a:xfrm>
            <a:off x="3106985" y="2499650"/>
            <a:ext cx="457143" cy="257143"/>
          </a:xfrm>
          <a:prstGeom prst="rect">
            <a:avLst/>
          </a:prstGeom>
        </p:spPr>
      </p:pic>
      <p:pic>
        <p:nvPicPr>
          <p:cNvPr id="4" name="Picture 3">
            <a:extLst>
              <a:ext uri="{FF2B5EF4-FFF2-40B4-BE49-F238E27FC236}">
                <a16:creationId xmlns:a16="http://schemas.microsoft.com/office/drawing/2014/main" id="{292A5FDF-69DC-4DD2-BFF8-3478E75DBB76}"/>
              </a:ext>
            </a:extLst>
          </p:cNvPr>
          <p:cNvPicPr>
            <a:picLocks noChangeAspect="1"/>
          </p:cNvPicPr>
          <p:nvPr userDrawn="1"/>
        </p:nvPicPr>
        <p:blipFill rotWithShape="1">
          <a:blip r:embed="rId10"/>
          <a:srcRect l="50000" t="50000" b="4554"/>
          <a:stretch/>
        </p:blipFill>
        <p:spPr>
          <a:xfrm>
            <a:off x="7335290" y="2694597"/>
            <a:ext cx="437508" cy="365851"/>
          </a:xfrm>
          <a:prstGeom prst="rect">
            <a:avLst/>
          </a:prstGeom>
        </p:spPr>
      </p:pic>
      <p:grpSp>
        <p:nvGrpSpPr>
          <p:cNvPr id="10" name="Group 9">
            <a:extLst>
              <a:ext uri="{FF2B5EF4-FFF2-40B4-BE49-F238E27FC236}">
                <a16:creationId xmlns:a16="http://schemas.microsoft.com/office/drawing/2014/main" id="{D428E528-3C21-43A5-9A1F-5FC8A3BB1E92}"/>
              </a:ext>
            </a:extLst>
          </p:cNvPr>
          <p:cNvGrpSpPr/>
          <p:nvPr userDrawn="1"/>
        </p:nvGrpSpPr>
        <p:grpSpPr>
          <a:xfrm>
            <a:off x="10771351" y="6024634"/>
            <a:ext cx="991747" cy="384655"/>
            <a:chOff x="10992821" y="4404000"/>
            <a:chExt cx="1588357" cy="616052"/>
          </a:xfrm>
        </p:grpSpPr>
        <p:pic>
          <p:nvPicPr>
            <p:cNvPr id="8" name="Picture 7">
              <a:extLst>
                <a:ext uri="{FF2B5EF4-FFF2-40B4-BE49-F238E27FC236}">
                  <a16:creationId xmlns:a16="http://schemas.microsoft.com/office/drawing/2014/main" id="{A44E7E5B-C2F8-47A1-8626-A6E32640159D}"/>
                </a:ext>
              </a:extLst>
            </p:cNvPr>
            <p:cNvPicPr>
              <a:picLocks noChangeAspect="1"/>
            </p:cNvPicPr>
            <p:nvPr userDrawn="1"/>
          </p:nvPicPr>
          <p:blipFill rotWithShape="1">
            <a:blip r:embed="rId11"/>
            <a:srcRect l="1" t="29690" r="1315"/>
            <a:stretch/>
          </p:blipFill>
          <p:spPr>
            <a:xfrm>
              <a:off x="10992821" y="4404000"/>
              <a:ext cx="1588357" cy="616052"/>
            </a:xfrm>
            <a:prstGeom prst="rect">
              <a:avLst/>
            </a:prstGeom>
          </p:spPr>
        </p:pic>
        <p:pic>
          <p:nvPicPr>
            <p:cNvPr id="33" name="Picture 32">
              <a:extLst>
                <a:ext uri="{FF2B5EF4-FFF2-40B4-BE49-F238E27FC236}">
                  <a16:creationId xmlns:a16="http://schemas.microsoft.com/office/drawing/2014/main" id="{5065702C-2099-41C8-904A-A3616CD11CA4}"/>
                </a:ext>
              </a:extLst>
            </p:cNvPr>
            <p:cNvPicPr>
              <a:picLocks noChangeAspect="1"/>
            </p:cNvPicPr>
            <p:nvPr userDrawn="1"/>
          </p:nvPicPr>
          <p:blipFill rotWithShape="1">
            <a:blip r:embed="rId11"/>
            <a:srcRect l="21641" t="72894" r="72046" b="1834"/>
            <a:stretch/>
          </p:blipFill>
          <p:spPr>
            <a:xfrm>
              <a:off x="12479578" y="4785230"/>
              <a:ext cx="101600" cy="221441"/>
            </a:xfrm>
            <a:prstGeom prst="rect">
              <a:avLst/>
            </a:prstGeom>
          </p:spPr>
        </p:pic>
      </p:grpSp>
      <p:pic>
        <p:nvPicPr>
          <p:cNvPr id="34" name="Picture 2">
            <a:extLst>
              <a:ext uri="{FF2B5EF4-FFF2-40B4-BE49-F238E27FC236}">
                <a16:creationId xmlns:a16="http://schemas.microsoft.com/office/drawing/2014/main" id="{23C2B142-78D9-4D1A-A62B-85445D78273E}"/>
              </a:ext>
            </a:extLst>
          </p:cNvPr>
          <p:cNvPicPr>
            <a:picLocks noChangeAspect="1"/>
          </p:cNvPicPr>
          <p:nvPr userDrawn="1"/>
        </p:nvPicPr>
        <p:blipFill>
          <a:blip r:embed="rId12"/>
          <a:stretch>
            <a:fillRect/>
          </a:stretch>
        </p:blipFill>
        <p:spPr>
          <a:xfrm>
            <a:off x="3106984" y="3209517"/>
            <a:ext cx="257143" cy="285715"/>
          </a:xfrm>
          <a:prstGeom prst="rect">
            <a:avLst/>
          </a:prstGeom>
        </p:spPr>
      </p:pic>
    </p:spTree>
    <p:extLst>
      <p:ext uri="{BB962C8B-B14F-4D97-AF65-F5344CB8AC3E}">
        <p14:creationId xmlns:p14="http://schemas.microsoft.com/office/powerpoint/2010/main" val="2431912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7" y="1658471"/>
            <a:ext cx="5232400" cy="3541059"/>
          </a:xfrm>
        </p:spPr>
        <p:txBody>
          <a:bodyPr anchor="ctr"/>
          <a:lstStyle>
            <a:lvl1pPr>
              <a:defRPr/>
            </a:lvl1pPr>
          </a:lstStyle>
          <a:p>
            <a:r>
              <a:rPr lang="en-GB" dirty="0"/>
              <a:t>Click to add chapter number and title</a:t>
            </a:r>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pic>
        <p:nvPicPr>
          <p:cNvPr id="12" name="Graphic 11">
            <a:extLst>
              <a:ext uri="{FF2B5EF4-FFF2-40B4-BE49-F238E27FC236}">
                <a16:creationId xmlns:a16="http://schemas.microsoft.com/office/drawing/2014/main" id="{06B92CC9-D409-4CA2-BC27-3B3C472F90F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70579" y="412353"/>
            <a:ext cx="3614492" cy="3614492"/>
          </a:xfrm>
          <a:prstGeom prst="rect">
            <a:avLst/>
          </a:prstGeom>
        </p:spPr>
      </p:pic>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38421056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2">
    <p:bg>
      <p:bgPr>
        <a:solidFill>
          <a:srgbClr val="E5E5E6"/>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pic>
        <p:nvPicPr>
          <p:cNvPr id="34" name="Graphic 33">
            <a:extLst>
              <a:ext uri="{FF2B5EF4-FFF2-40B4-BE49-F238E27FC236}">
                <a16:creationId xmlns:a16="http://schemas.microsoft.com/office/drawing/2014/main" id="{85E3058E-DF72-4531-BC6D-103DA984DB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8191" y="399748"/>
            <a:ext cx="3634064" cy="3634064"/>
          </a:xfrm>
          <a:prstGeom prst="rect">
            <a:avLst/>
          </a:prstGeom>
        </p:spPr>
      </p:pic>
      <p:sp>
        <p:nvSpPr>
          <p:cNvPr id="35" name="Title 1">
            <a:extLst>
              <a:ext uri="{FF2B5EF4-FFF2-40B4-BE49-F238E27FC236}">
                <a16:creationId xmlns:a16="http://schemas.microsoft.com/office/drawing/2014/main" id="{E0FD9167-FF9F-4DD6-A2A0-1120C2D1A4B1}"/>
              </a:ext>
            </a:extLst>
          </p:cNvPr>
          <p:cNvSpPr>
            <a:spLocks noGrp="1"/>
          </p:cNvSpPr>
          <p:nvPr>
            <p:ph type="title" hasCustomPrompt="1"/>
          </p:nvPr>
        </p:nvSpPr>
        <p:spPr>
          <a:xfrm>
            <a:off x="383117" y="1658471"/>
            <a:ext cx="5232400" cy="3541059"/>
          </a:xfrm>
        </p:spPr>
        <p:txBody>
          <a:bodyPr anchor="ctr"/>
          <a:lstStyle>
            <a:lvl1pPr>
              <a:defRPr/>
            </a:lvl1pPr>
          </a:lstStyle>
          <a:p>
            <a:r>
              <a:rPr lang="en-GB" dirty="0"/>
              <a:t>Click to add chapter number and title</a:t>
            </a:r>
          </a:p>
        </p:txBody>
      </p:sp>
    </p:spTree>
    <p:extLst>
      <p:ext uri="{BB962C8B-B14F-4D97-AF65-F5344CB8AC3E}">
        <p14:creationId xmlns:p14="http://schemas.microsoft.com/office/powerpoint/2010/main" val="327595034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3">
    <p:bg>
      <p:bgPr>
        <a:solidFill>
          <a:srgbClr val="EACBBB">
            <a:alpha val="93000"/>
          </a:srgb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pic>
        <p:nvPicPr>
          <p:cNvPr id="12" name="Graphic 11">
            <a:extLst>
              <a:ext uri="{FF2B5EF4-FFF2-40B4-BE49-F238E27FC236}">
                <a16:creationId xmlns:a16="http://schemas.microsoft.com/office/drawing/2014/main" id="{06B92CC9-D409-4CA2-BC27-3B3C472F90F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70579" y="412353"/>
            <a:ext cx="3614492" cy="3614492"/>
          </a:xfrm>
          <a:prstGeom prst="rect">
            <a:avLst/>
          </a:prstGeom>
        </p:spPr>
      </p:pic>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4" name="Title 1">
            <a:extLst>
              <a:ext uri="{FF2B5EF4-FFF2-40B4-BE49-F238E27FC236}">
                <a16:creationId xmlns:a16="http://schemas.microsoft.com/office/drawing/2014/main" id="{6E8E522A-0F73-469A-8FB8-09265CCA7AF1}"/>
              </a:ext>
            </a:extLst>
          </p:cNvPr>
          <p:cNvSpPr>
            <a:spLocks noGrp="1"/>
          </p:cNvSpPr>
          <p:nvPr>
            <p:ph type="title" hasCustomPrompt="1"/>
          </p:nvPr>
        </p:nvSpPr>
        <p:spPr>
          <a:xfrm>
            <a:off x="383117" y="1658471"/>
            <a:ext cx="5232400" cy="3541059"/>
          </a:xfrm>
        </p:spPr>
        <p:txBody>
          <a:bodyPr anchor="ctr"/>
          <a:lstStyle>
            <a:lvl1pPr>
              <a:defRPr/>
            </a:lvl1pPr>
          </a:lstStyle>
          <a:p>
            <a:r>
              <a:rPr lang="en-GB" dirty="0"/>
              <a:t>Click to add chapter number and title</a:t>
            </a:r>
          </a:p>
        </p:txBody>
      </p:sp>
    </p:spTree>
    <p:extLst>
      <p:ext uri="{BB962C8B-B14F-4D97-AF65-F5344CB8AC3E}">
        <p14:creationId xmlns:p14="http://schemas.microsoft.com/office/powerpoint/2010/main" val="506727721"/>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4">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pic>
        <p:nvPicPr>
          <p:cNvPr id="34" name="Graphic 33">
            <a:extLst>
              <a:ext uri="{FF2B5EF4-FFF2-40B4-BE49-F238E27FC236}">
                <a16:creationId xmlns:a16="http://schemas.microsoft.com/office/drawing/2014/main" id="{85E3058E-DF72-4531-BC6D-103DA984DB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8191" y="399748"/>
            <a:ext cx="3634064" cy="3634064"/>
          </a:xfrm>
          <a:prstGeom prst="rect">
            <a:avLst/>
          </a:prstGeom>
        </p:spPr>
      </p:pic>
      <p:sp>
        <p:nvSpPr>
          <p:cNvPr id="35" name="Title 1">
            <a:extLst>
              <a:ext uri="{FF2B5EF4-FFF2-40B4-BE49-F238E27FC236}">
                <a16:creationId xmlns:a16="http://schemas.microsoft.com/office/drawing/2014/main" id="{732C4AB7-5FBA-4B29-9C56-34AAF7CAC045}"/>
              </a:ext>
            </a:extLst>
          </p:cNvPr>
          <p:cNvSpPr>
            <a:spLocks noGrp="1"/>
          </p:cNvSpPr>
          <p:nvPr>
            <p:ph type="title" hasCustomPrompt="1"/>
          </p:nvPr>
        </p:nvSpPr>
        <p:spPr>
          <a:xfrm>
            <a:off x="383117" y="1658471"/>
            <a:ext cx="5232400" cy="3541059"/>
          </a:xfrm>
        </p:spPr>
        <p:txBody>
          <a:bodyPr anchor="ctr"/>
          <a:lstStyle>
            <a:lvl1pPr>
              <a:defRPr>
                <a:solidFill>
                  <a:schemeClr val="bg1"/>
                </a:solidFill>
              </a:defRPr>
            </a:lvl1pPr>
          </a:lstStyle>
          <a:p>
            <a:r>
              <a:rPr lang="en-GB" dirty="0"/>
              <a:t>Click to add chapter number and title</a:t>
            </a:r>
          </a:p>
        </p:txBody>
      </p:sp>
    </p:spTree>
    <p:extLst>
      <p:ext uri="{BB962C8B-B14F-4D97-AF65-F5344CB8AC3E}">
        <p14:creationId xmlns:p14="http://schemas.microsoft.com/office/powerpoint/2010/main" val="4161014314"/>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pter 5">
    <p:bg>
      <p:bgPr>
        <a:solidFill>
          <a:srgbClr val="EACBBB">
            <a:alpha val="25000"/>
          </a:srgb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8151224" y="0"/>
            <a:ext cx="4040776" cy="68580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picture</a:t>
            </a:r>
            <a:endParaRPr lang="en-GB" dirty="0"/>
          </a:p>
        </p:txBody>
      </p:sp>
      <p:sp>
        <p:nvSpPr>
          <p:cNvPr id="2" name="Title 1"/>
          <p:cNvSpPr>
            <a:spLocks noGrp="1"/>
          </p:cNvSpPr>
          <p:nvPr>
            <p:ph type="title" hasCustomPrompt="1"/>
          </p:nvPr>
        </p:nvSpPr>
        <p:spPr>
          <a:xfrm>
            <a:off x="383117" y="2469093"/>
            <a:ext cx="5232400" cy="1919817"/>
          </a:xfrm>
        </p:spPr>
        <p:txBody>
          <a:bodyPr anchor="ctr"/>
          <a:lstStyle>
            <a:lvl1pPr>
              <a:defRPr/>
            </a:lvl1pPr>
          </a:lstStyle>
          <a:p>
            <a:r>
              <a:rPr lang="en-GB" dirty="0"/>
              <a:t>Click to add chapter number and title</a:t>
            </a:r>
          </a:p>
        </p:txBody>
      </p:sp>
      <p:sp>
        <p:nvSpPr>
          <p:cNvPr id="4" name="Date Placeholder 3"/>
          <p:cNvSpPr>
            <a:spLocks noGrp="1"/>
          </p:cNvSpPr>
          <p:nvPr>
            <p:ph type="dt" sz="half" idx="10"/>
          </p:nvPr>
        </p:nvSpPr>
        <p:spPr>
          <a:xfrm>
            <a:off x="9588753" y="6501022"/>
            <a:ext cx="1721705" cy="172509"/>
          </a:xfrm>
        </p:spPr>
        <p:txBody>
          <a:bodyPr/>
          <a:lstStyle>
            <a:lvl1pPr>
              <a:defRPr>
                <a:solidFill>
                  <a:schemeClr val="bg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a:xfrm>
            <a:off x="11372104"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38522266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369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6">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8151224" y="0"/>
            <a:ext cx="4040776" cy="68580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picture</a:t>
            </a:r>
            <a:endParaRPr lang="en-GB" dirty="0"/>
          </a:p>
        </p:txBody>
      </p:sp>
      <p:sp>
        <p:nvSpPr>
          <p:cNvPr id="2" name="Title 1"/>
          <p:cNvSpPr>
            <a:spLocks noGrp="1"/>
          </p:cNvSpPr>
          <p:nvPr>
            <p:ph type="title" hasCustomPrompt="1"/>
          </p:nvPr>
        </p:nvSpPr>
        <p:spPr>
          <a:xfrm>
            <a:off x="383117" y="2469093"/>
            <a:ext cx="5232400" cy="1919817"/>
          </a:xfrm>
        </p:spPr>
        <p:txBody>
          <a:bodyPr anchor="ctr"/>
          <a:lstStyle>
            <a:lvl1pPr>
              <a:defRPr>
                <a:solidFill>
                  <a:schemeClr val="bg1"/>
                </a:solidFill>
              </a:defRPr>
            </a:lvl1pPr>
          </a:lstStyle>
          <a:p>
            <a:r>
              <a:rPr lang="en-GB" dirty="0"/>
              <a:t>Click to add chapter number and title</a:t>
            </a:r>
          </a:p>
        </p:txBody>
      </p:sp>
      <p:sp>
        <p:nvSpPr>
          <p:cNvPr id="4" name="Date Placeholder 3"/>
          <p:cNvSpPr>
            <a:spLocks noGrp="1"/>
          </p:cNvSpPr>
          <p:nvPr>
            <p:ph type="dt" sz="half" idx="10"/>
          </p:nvPr>
        </p:nvSpPr>
        <p:spPr>
          <a:xfrm>
            <a:off x="9603098" y="6501022"/>
            <a:ext cx="1721705" cy="172509"/>
          </a:xfrm>
        </p:spPr>
        <p:txBody>
          <a:bodyPr/>
          <a:lstStyle>
            <a:lvl1pPr>
              <a:defRPr>
                <a:solidFill>
                  <a:schemeClr val="bg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a:xfrm>
            <a:off x="11386449"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301846872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guide id="4" pos="369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bg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1766995392"/>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ent 1 and patter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bg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6332" y="4059677"/>
            <a:ext cx="2452552" cy="2394920"/>
          </a:xfrm>
          <a:prstGeom prst="rect">
            <a:avLst/>
          </a:prstGeom>
        </p:spPr>
      </p:pic>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77187584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2">
    <p:bg>
      <p:bgPr>
        <a:solidFill>
          <a:schemeClr val="accent1"/>
        </a:solidFill>
        <a:effectLst/>
      </p:bgPr>
    </p:bg>
    <p:spTree>
      <p:nvGrpSpPr>
        <p:cNvPr id="1" name=""/>
        <p:cNvGrpSpPr/>
        <p:nvPr/>
      </p:nvGrpSpPr>
      <p:grpSpPr>
        <a:xfrm>
          <a:off x="0" y="0"/>
          <a:ext cx="0" cy="0"/>
          <a:chOff x="0" y="0"/>
          <a:chExt cx="0" cy="0"/>
        </a:xfrm>
      </p:grpSpPr>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761501" y="5976333"/>
            <a:ext cx="2046769" cy="342147"/>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C7D6CCA3-D98F-4E8C-B9B8-253423212EE6}"/>
              </a:ext>
            </a:extLst>
          </p:cNvPr>
          <p:cNvSpPr>
            <a:spLocks noGrp="1"/>
          </p:cNvSpPr>
          <p:nvPr>
            <p:ph type="ctrTitle" hasCustomPrompt="1"/>
          </p:nvPr>
        </p:nvSpPr>
        <p:spPr>
          <a:xfrm>
            <a:off x="768348" y="309035"/>
            <a:ext cx="5472000" cy="3444459"/>
          </a:xfrm>
        </p:spPr>
        <p:txBody>
          <a:bodyPr anchor="b"/>
          <a:lstStyle>
            <a:lvl1pPr algn="l">
              <a:defRPr sz="5867" b="0">
                <a:solidFill>
                  <a:schemeClr val="bg1"/>
                </a:solidFill>
              </a:defRPr>
            </a:lvl1pPr>
          </a:lstStyle>
          <a:p>
            <a:r>
              <a:rPr lang="en-GB"/>
              <a:t>Click to add title</a:t>
            </a:r>
            <a:endParaRPr lang="en-GB" dirty="0"/>
          </a:p>
        </p:txBody>
      </p:sp>
      <p:sp>
        <p:nvSpPr>
          <p:cNvPr id="35" name="Subtitle 2">
            <a:extLst>
              <a:ext uri="{FF2B5EF4-FFF2-40B4-BE49-F238E27FC236}">
                <a16:creationId xmlns:a16="http://schemas.microsoft.com/office/drawing/2014/main" id="{466A57BE-C742-4942-BC2C-5CCB046B109C}"/>
              </a:ext>
            </a:extLst>
          </p:cNvPr>
          <p:cNvSpPr>
            <a:spLocks noGrp="1"/>
          </p:cNvSpPr>
          <p:nvPr>
            <p:ph type="subTitle" idx="1" hasCustomPrompt="1"/>
          </p:nvPr>
        </p:nvSpPr>
        <p:spPr>
          <a:xfrm>
            <a:off x="768348" y="3911028"/>
            <a:ext cx="5472000" cy="1344000"/>
          </a:xfrm>
        </p:spPr>
        <p:txBody>
          <a:bodyPr>
            <a:normAutofit/>
          </a:bodyPr>
          <a:lstStyle>
            <a:lvl1pPr marL="0" indent="0" algn="l">
              <a:buNone/>
              <a:defRPr sz="2133" b="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 title</a:t>
            </a:r>
            <a:endParaRPr lang="en-GB" dirty="0"/>
          </a:p>
        </p:txBody>
      </p:sp>
      <p:sp>
        <p:nvSpPr>
          <p:cNvPr id="36" name="Text Placeholder 33">
            <a:extLst>
              <a:ext uri="{FF2B5EF4-FFF2-40B4-BE49-F238E27FC236}">
                <a16:creationId xmlns:a16="http://schemas.microsoft.com/office/drawing/2014/main" id="{D784ED6D-55C4-43AE-897A-8020AD869C28}"/>
              </a:ext>
            </a:extLst>
          </p:cNvPr>
          <p:cNvSpPr>
            <a:spLocks noGrp="1"/>
          </p:cNvSpPr>
          <p:nvPr>
            <p:ph type="body" sz="quarter" idx="13" hasCustomPrompt="1"/>
          </p:nvPr>
        </p:nvSpPr>
        <p:spPr>
          <a:xfrm>
            <a:off x="768348" y="5278349"/>
            <a:ext cx="5472000" cy="486833"/>
          </a:xfrm>
        </p:spPr>
        <p:txBody>
          <a:bodyPr>
            <a:normAutofit/>
          </a:bodyPr>
          <a:lstStyle>
            <a:lvl1pPr marL="0" indent="0">
              <a:spcBef>
                <a:spcPts val="0"/>
              </a:spcBef>
              <a:buNone/>
              <a:defRPr sz="1467">
                <a:solidFill>
                  <a:srgbClr val="EACBBB"/>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dirty="0"/>
              <a:t>Click to add date and/or presenters name</a:t>
            </a:r>
          </a:p>
        </p:txBody>
      </p:sp>
      <p:sp>
        <p:nvSpPr>
          <p:cNvPr id="39" name="Dots">
            <a:extLst>
              <a:ext uri="{FF2B5EF4-FFF2-40B4-BE49-F238E27FC236}">
                <a16:creationId xmlns:a16="http://schemas.microsoft.com/office/drawing/2014/main" id="{7E284916-3830-4B2D-96DE-5DDABBF929B7}"/>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1301966546"/>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 1 and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528000"/>
          </a:xfrm>
        </p:spPr>
        <p:txBody>
          <a:bodyPr/>
          <a:lstStyle>
            <a:lvl1pPr>
              <a:defRPr sz="3200">
                <a:solidFill>
                  <a:schemeClr val="bg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2" name="Subtitle 2">
            <a:extLst>
              <a:ext uri="{FF2B5EF4-FFF2-40B4-BE49-F238E27FC236}">
                <a16:creationId xmlns:a16="http://schemas.microsoft.com/office/drawing/2014/main" id="{8F3246DC-C5BF-4123-BA49-B14EF33A4FF6}"/>
              </a:ext>
            </a:extLst>
          </p:cNvPr>
          <p:cNvSpPr>
            <a:spLocks noGrp="1"/>
          </p:cNvSpPr>
          <p:nvPr>
            <p:ph type="subTitle" idx="13" hasCustomPrompt="1"/>
          </p:nvPr>
        </p:nvSpPr>
        <p:spPr>
          <a:xfrm>
            <a:off x="383117" y="980018"/>
            <a:ext cx="11425767" cy="336549"/>
          </a:xfrm>
        </p:spPr>
        <p:txBody>
          <a:bodyPr>
            <a:noAutofit/>
          </a:bodyPr>
          <a:lstStyle>
            <a:lvl1pPr marL="0" indent="0" algn="l">
              <a:lnSpc>
                <a:spcPct val="90000"/>
              </a:lnSpc>
              <a:spcBef>
                <a:spcPts val="0"/>
              </a:spcBef>
              <a:buNone/>
              <a:defRPr sz="21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subtitle</a:t>
            </a:r>
            <a:endParaRPr lang="en-GB" dirty="0"/>
          </a:p>
        </p:txBody>
      </p:sp>
    </p:spTree>
    <p:extLst>
      <p:ext uri="{BB962C8B-B14F-4D97-AF65-F5344CB8AC3E}">
        <p14:creationId xmlns:p14="http://schemas.microsoft.com/office/powerpoint/2010/main" val="154986009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3356748162"/>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 and patter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dirty="0"/>
              <a:t>Click to add title</a:t>
            </a:r>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6332" y="4059677"/>
            <a:ext cx="2452552" cy="239492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132872255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2 and 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2"/>
            <a:ext cx="11425767" cy="528000"/>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
        <p:nvSpPr>
          <p:cNvPr id="6" name="Subtitle 2">
            <a:extLst>
              <a:ext uri="{FF2B5EF4-FFF2-40B4-BE49-F238E27FC236}">
                <a16:creationId xmlns:a16="http://schemas.microsoft.com/office/drawing/2014/main" id="{DB2EFC80-19D6-4D40-8BBD-10FBF9FB3832}"/>
              </a:ext>
            </a:extLst>
          </p:cNvPr>
          <p:cNvSpPr>
            <a:spLocks noGrp="1"/>
          </p:cNvSpPr>
          <p:nvPr>
            <p:ph type="subTitle" idx="13" hasCustomPrompt="1"/>
          </p:nvPr>
        </p:nvSpPr>
        <p:spPr>
          <a:xfrm>
            <a:off x="383117" y="980018"/>
            <a:ext cx="11425767" cy="336549"/>
          </a:xfrm>
        </p:spPr>
        <p:txBody>
          <a:bodyPr>
            <a:noAutofit/>
          </a:bodyPr>
          <a:lstStyle>
            <a:lvl1pPr marL="0" indent="0" algn="l">
              <a:lnSpc>
                <a:spcPct val="90000"/>
              </a:lnSpc>
              <a:spcBef>
                <a:spcPts val="0"/>
              </a:spcBef>
              <a:buNone/>
              <a:defRPr sz="2133">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subtitle</a:t>
            </a:r>
            <a:endParaRPr lang="en-GB" dirty="0"/>
          </a:p>
        </p:txBody>
      </p:sp>
    </p:spTree>
    <p:extLst>
      <p:ext uri="{BB962C8B-B14F-4D97-AF65-F5344CB8AC3E}">
        <p14:creationId xmlns:p14="http://schemas.microsoft.com/office/powerpoint/2010/main" val="139766710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t 3">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6" name="Graphic 19">
            <a:extLst>
              <a:ext uri="{FF2B5EF4-FFF2-40B4-BE49-F238E27FC236}">
                <a16:creationId xmlns:a16="http://schemas.microsoft.com/office/drawing/2014/main" id="{E1A420AD-4664-4967-8C23-CF0CBC05DA87}"/>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8" name="Freeform: Shape 7">
              <a:extLst>
                <a:ext uri="{FF2B5EF4-FFF2-40B4-BE49-F238E27FC236}">
                  <a16:creationId xmlns:a16="http://schemas.microsoft.com/office/drawing/2014/main" id="{67280439-DD54-4100-97F9-D7A4A327A0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0" name="Freeform: Shape 9">
              <a:extLst>
                <a:ext uri="{FF2B5EF4-FFF2-40B4-BE49-F238E27FC236}">
                  <a16:creationId xmlns:a16="http://schemas.microsoft.com/office/drawing/2014/main" id="{792A83F7-90F7-43E5-B1EB-DC34201A486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1" name="Freeform: Shape 10">
              <a:extLst>
                <a:ext uri="{FF2B5EF4-FFF2-40B4-BE49-F238E27FC236}">
                  <a16:creationId xmlns:a16="http://schemas.microsoft.com/office/drawing/2014/main" id="{C53B0482-AECE-4C35-8403-9C3A9A9727E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A86E2943-61E9-4217-B49B-01DB377841C0}"/>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680E12CB-F1D3-4C07-8576-FD96F03B29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E57C2BB1-7F13-42D0-8280-0C6AC5860E2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36009E81-CF94-43ED-98F3-2EFC911AF96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FCCEE56E-EDC8-4088-9D28-243DD5B5F811}"/>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B04E1F6F-0C47-4DB2-BDA2-87F98787AC86}"/>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0E5BDFD2-3768-478E-BE3D-E9CEC458B0C4}"/>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28EAAD69-61B3-486B-9520-565E1A1FA6CF}"/>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C3DE9FE4-1F26-41C9-9218-0F02A25B217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8BC12A81-E9E3-43DA-98A6-EA7FD8B4C6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278EE2C1-BC5A-40F1-A956-7DF9AE6EFB0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C5E7BAE-2B0C-46BA-9533-F5339965A33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F19E3C8D-4C3A-4035-88E3-97BAF26B4B3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4098F041-905E-445F-AB40-A2186AE0ADB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02028F34-0815-4940-B5A7-925D59B6E474}"/>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D995A7C8-F27A-4E78-A9AD-E859CA15B2A4}"/>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7A9AE59-A400-43E5-B137-92CBAC612BB7}"/>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576832194"/>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and pattern">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6332" y="4059677"/>
            <a:ext cx="2452552" cy="239492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10" name="Graphic 19">
            <a:extLst>
              <a:ext uri="{FF2B5EF4-FFF2-40B4-BE49-F238E27FC236}">
                <a16:creationId xmlns:a16="http://schemas.microsoft.com/office/drawing/2014/main" id="{850DDEEC-1DA5-43EB-939E-82FF5ACCA33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1" name="Freeform: Shape 10">
              <a:extLst>
                <a:ext uri="{FF2B5EF4-FFF2-40B4-BE49-F238E27FC236}">
                  <a16:creationId xmlns:a16="http://schemas.microsoft.com/office/drawing/2014/main" id="{13FBF61D-E439-4D28-8ECE-FDA47454CD5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CC1C645A-DC52-470C-8192-4ACC478B575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24EE0C85-D248-4D0F-9C19-EF4B13DB7F9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0BBE9197-611F-475B-BD25-0EC8A86BCA6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8FA5CD69-A94D-4883-AC01-E6FF3F447E8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FA951B3-CA7A-468B-B334-A2BFCA9B6D00}"/>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1EE9E62-C5E7-42B5-BE8A-6275574A1393}"/>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8B911DB0-4A27-441B-A7B8-69B99118636B}"/>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6565D296-D101-4F16-93E6-72BC90584051}"/>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89F9CB12-4993-4BFE-9F4D-18F8627B090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2A65F25D-2B27-450C-B8BD-71565C55980C}"/>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153FB610-E3D3-4A7D-9898-BAAEE6E25E11}"/>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C7742BC4-19B8-47F0-ABB5-BEBAAD93856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735A104-5357-43BA-B08F-A7221584497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A140844B-29B5-4DCA-9975-95116E5F6DC7}"/>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3FFB4B08-799A-4724-AE06-B64F9A8D776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B4F9E24C-A66D-459D-8473-482CB2591E2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0C8C41A1-AAC4-4958-9D85-8193A19FD590}"/>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CA7557AC-223E-4A56-9B79-4606698704B3}"/>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07E06773-FAC4-4C97-8B36-F9AD4BA9B9D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44363297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3 and subtitle">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2"/>
            <a:ext cx="11425767" cy="528000"/>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10" name="Subtitle 2">
            <a:extLst>
              <a:ext uri="{FF2B5EF4-FFF2-40B4-BE49-F238E27FC236}">
                <a16:creationId xmlns:a16="http://schemas.microsoft.com/office/drawing/2014/main" id="{336B8BE9-BB36-4A36-9F26-11708C686D0D}"/>
              </a:ext>
            </a:extLst>
          </p:cNvPr>
          <p:cNvSpPr>
            <a:spLocks noGrp="1"/>
          </p:cNvSpPr>
          <p:nvPr>
            <p:ph type="subTitle" idx="13" hasCustomPrompt="1"/>
          </p:nvPr>
        </p:nvSpPr>
        <p:spPr>
          <a:xfrm>
            <a:off x="383117" y="980018"/>
            <a:ext cx="11425767" cy="336549"/>
          </a:xfrm>
        </p:spPr>
        <p:txBody>
          <a:bodyPr>
            <a:noAutofit/>
          </a:bodyPr>
          <a:lstStyle>
            <a:lvl1pPr marL="0" indent="0" algn="l">
              <a:lnSpc>
                <a:spcPct val="90000"/>
              </a:lnSpc>
              <a:spcBef>
                <a:spcPts val="0"/>
              </a:spcBef>
              <a:buNone/>
              <a:defRPr sz="2133">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subtitle</a:t>
            </a:r>
            <a:endParaRPr lang="en-GB" dirty="0"/>
          </a:p>
        </p:txBody>
      </p:sp>
      <p:grpSp>
        <p:nvGrpSpPr>
          <p:cNvPr id="8" name="Graphic 19">
            <a:extLst>
              <a:ext uri="{FF2B5EF4-FFF2-40B4-BE49-F238E27FC236}">
                <a16:creationId xmlns:a16="http://schemas.microsoft.com/office/drawing/2014/main" id="{0A648DE4-485C-4CD3-93CF-65AA4C1B3D17}"/>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1" name="Freeform: Shape 10">
              <a:extLst>
                <a:ext uri="{FF2B5EF4-FFF2-40B4-BE49-F238E27FC236}">
                  <a16:creationId xmlns:a16="http://schemas.microsoft.com/office/drawing/2014/main" id="{7E39939B-8239-4A6B-AD9E-86EFD72E75B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42BF09CE-3E09-48EE-ABF6-6B8EBC69E15F}"/>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42C9FC79-1ED1-430F-9C5D-0F32619E7CF8}"/>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7872B045-6E5F-4F4E-81AC-8EAA5436EA3C}"/>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6A155D9F-0B11-4A02-A5E8-25F83D6CA22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6B7BD3A5-C40E-4899-801C-AEDB5AB52ACC}"/>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FA932660-79BD-403C-B905-7FFEDDA88D7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C2BD8A76-1907-4EF6-AE1B-2310B82280D8}"/>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E3700A09-D5A1-42A8-BAE3-BBD0859BA2E9}"/>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A433D047-15E2-447B-8A0C-61C569F6CA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83CF639E-3D76-41C1-8F31-832B794D1B76}"/>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DEF5EC6A-AB60-49AB-9EDE-A865DB7F42A3}"/>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2EF469AC-EC76-49F5-95F1-FFB0C4387D0B}"/>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830BC3CC-6668-41BB-A498-D2F712002A7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699C055A-7378-4DE3-872B-3039830C8DE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85CEBDB-01CC-4CAC-8BCF-2897B853BC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7D94D193-773A-4280-8CB8-26746A5FACCC}"/>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E24820A-465D-4809-A8AC-2BC24AF07305}"/>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C2E60FA5-9969-4254-91CE-F67ABD83DF2F}"/>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554149B-F0FA-412D-B1DA-7B349E3FC8E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376441061"/>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3" name="Content Placeholder 2"/>
          <p:cNvSpPr>
            <a:spLocks noGrp="1"/>
          </p:cNvSpPr>
          <p:nvPr>
            <p:ph idx="1" hasCustomPrompt="1"/>
          </p:nvPr>
        </p:nvSpPr>
        <p:spPr>
          <a:xfrm>
            <a:off x="383117" y="1845735"/>
            <a:ext cx="10033000" cy="4320117"/>
          </a:xfrm>
        </p:spPr>
        <p:txBody>
          <a:bodyPr/>
          <a:lstStyle>
            <a:lvl1pPr>
              <a:defRPr/>
            </a:lvl1pPr>
          </a:lstStyle>
          <a:p>
            <a:pPr lvl="0"/>
            <a:r>
              <a:rPr lang="en-US" dirty="0"/>
              <a:t>Click to add text                                                                                                                                                                                                                 Press ENTER then TAB to view next text style                                                                                                                                                  Press SHIFT+TAB to view previous text style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329237533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4 and patter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dirty="0"/>
              <a:t>Click to add title</a:t>
            </a:r>
          </a:p>
        </p:txBody>
      </p:sp>
      <p:sp>
        <p:nvSpPr>
          <p:cNvPr id="3" name="Content Placeholder 2"/>
          <p:cNvSpPr>
            <a:spLocks noGrp="1"/>
          </p:cNvSpPr>
          <p:nvPr>
            <p:ph idx="1" hasCustomPrompt="1"/>
          </p:nvPr>
        </p:nvSpPr>
        <p:spPr>
          <a:xfrm>
            <a:off x="383117" y="1845735"/>
            <a:ext cx="10033000" cy="4320117"/>
          </a:xfrm>
        </p:spPr>
        <p:txBody>
          <a:bodyPr/>
          <a:lstStyle>
            <a:lvl1pPr>
              <a:defRPr/>
            </a:lvl1pPr>
          </a:lstStyle>
          <a:p>
            <a:pPr lvl="0"/>
            <a:r>
              <a:rPr lang="en-US" dirty="0"/>
              <a:t>Click to add text                                                                                                                                                                                                                  Press ENTER then TAB to view next text style                                                                                                                                                  Press SHIFT+TAB to view previous text style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6332" y="4059677"/>
            <a:ext cx="2452552" cy="2394920"/>
          </a:xfrm>
          <a:prstGeom prst="rect">
            <a:avLst/>
          </a:prstGeom>
        </p:spPr>
      </p:pic>
    </p:spTree>
    <p:extLst>
      <p:ext uri="{BB962C8B-B14F-4D97-AF65-F5344CB8AC3E}">
        <p14:creationId xmlns:p14="http://schemas.microsoft.com/office/powerpoint/2010/main" val="1886564294"/>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mpty 1">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452914612"/>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age 3">
    <p:bg>
      <p:bgPr>
        <a:solidFill>
          <a:srgbClr val="F7EAE4">
            <a:alpha val="25000"/>
          </a:srgb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B9C4FDA-47FC-4EF4-87B8-F8831D0B6EFD}"/>
              </a:ext>
            </a:extLst>
          </p:cNvPr>
          <p:cNvSpPr/>
          <p:nvPr userDrawn="1"/>
        </p:nvSpPr>
        <p:spPr>
          <a:xfrm>
            <a:off x="7289317" y="0"/>
            <a:ext cx="490268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37" name="Picture Placeholder 36">
            <a:extLst>
              <a:ext uri="{FF2B5EF4-FFF2-40B4-BE49-F238E27FC236}">
                <a16:creationId xmlns:a16="http://schemas.microsoft.com/office/drawing/2014/main" id="{9F08C50D-C580-4576-ABA3-0C6EDE50A788}"/>
              </a:ext>
            </a:extLst>
          </p:cNvPr>
          <p:cNvSpPr>
            <a:spLocks noGrp="1"/>
          </p:cNvSpPr>
          <p:nvPr>
            <p:ph type="pic" sz="quarter" idx="14" hasCustomPrompt="1"/>
          </p:nvPr>
        </p:nvSpPr>
        <p:spPr>
          <a:xfrm>
            <a:off x="7246168" y="0"/>
            <a:ext cx="4948800" cy="68580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
        <p:nvSpPr>
          <p:cNvPr id="38" name="Dots">
            <a:extLst>
              <a:ext uri="{FF2B5EF4-FFF2-40B4-BE49-F238E27FC236}">
                <a16:creationId xmlns:a16="http://schemas.microsoft.com/office/drawing/2014/main" id="{73DE4581-E0EA-4A8F-A722-4EDE83490D89}"/>
              </a:ext>
              <a:ext uri="{C183D7F6-B498-43B3-948B-1728B52AA6E4}">
                <adec:decorative xmlns:adec="http://schemas.microsoft.com/office/drawing/2017/decorative" val="1"/>
              </a:ext>
            </a:extLst>
          </p:cNvPr>
          <p:cNvSpPr/>
          <p:nvPr userDrawn="1"/>
        </p:nvSpPr>
        <p:spPr>
          <a:xfrm rot="16200000">
            <a:off x="5044895"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
        <p:nvSpPr>
          <p:cNvPr id="2" name="Title 1"/>
          <p:cNvSpPr>
            <a:spLocks noGrp="1"/>
          </p:cNvSpPr>
          <p:nvPr>
            <p:ph type="ctrTitle" hasCustomPrompt="1"/>
          </p:nvPr>
        </p:nvSpPr>
        <p:spPr>
          <a:xfrm>
            <a:off x="768348" y="309035"/>
            <a:ext cx="5472000" cy="3444459"/>
          </a:xfrm>
        </p:spPr>
        <p:txBody>
          <a:bodyPr anchor="b"/>
          <a:lstStyle>
            <a:lvl1pPr algn="l">
              <a:defRPr sz="5867" b="0">
                <a:solidFill>
                  <a:schemeClr val="accent1"/>
                </a:solidFill>
              </a:defRPr>
            </a:lvl1pPr>
          </a:lstStyle>
          <a:p>
            <a:r>
              <a:rPr lang="en-GB" dirty="0"/>
              <a:t>Click to add title</a:t>
            </a:r>
          </a:p>
        </p:txBody>
      </p:sp>
      <p:sp>
        <p:nvSpPr>
          <p:cNvPr id="3" name="Subtitle 2"/>
          <p:cNvSpPr>
            <a:spLocks noGrp="1"/>
          </p:cNvSpPr>
          <p:nvPr>
            <p:ph type="subTitle" idx="1" hasCustomPrompt="1"/>
          </p:nvPr>
        </p:nvSpPr>
        <p:spPr>
          <a:xfrm>
            <a:off x="768348" y="3911028"/>
            <a:ext cx="5472000" cy="1344000"/>
          </a:xfrm>
        </p:spPr>
        <p:txBody>
          <a:bodyPr>
            <a:normAutofit/>
          </a:bodyPr>
          <a:lstStyle>
            <a:lvl1pPr marL="0" indent="0" algn="l">
              <a:buNone/>
              <a:defRPr sz="2133" b="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sub title</a:t>
            </a:r>
          </a:p>
        </p:txBody>
      </p:sp>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761501" y="5976333"/>
            <a:ext cx="2046769" cy="342147"/>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768348" y="5278349"/>
            <a:ext cx="5472000" cy="486833"/>
          </a:xfrm>
        </p:spPr>
        <p:txBody>
          <a:bodyPr>
            <a:normAutofit/>
          </a:bodyPr>
          <a:lstStyle>
            <a:lvl1pPr marL="0" indent="0">
              <a:spcBef>
                <a:spcPts val="0"/>
              </a:spcBef>
              <a:buNone/>
              <a:defRPr sz="1467">
                <a:solidFill>
                  <a:srgbClr val="655B54"/>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Tree>
    <p:extLst>
      <p:ext uri="{BB962C8B-B14F-4D97-AF65-F5344CB8AC3E}">
        <p14:creationId xmlns:p14="http://schemas.microsoft.com/office/powerpoint/2010/main" val="344301224"/>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mpty 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1900340252"/>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7" name="Text Placeholder 6">
            <a:extLst>
              <a:ext uri="{FF2B5EF4-FFF2-40B4-BE49-F238E27FC236}">
                <a16:creationId xmlns:a16="http://schemas.microsoft.com/office/drawing/2014/main" id="{8623EF67-4CB8-6ACA-E9C0-4ED3461B464C}"/>
              </a:ext>
            </a:extLst>
          </p:cNvPr>
          <p:cNvSpPr>
            <a:spLocks noGrp="1"/>
          </p:cNvSpPr>
          <p:nvPr>
            <p:ph type="body" sz="quarter" idx="15" hasCustomPrompt="1"/>
          </p:nvPr>
        </p:nvSpPr>
        <p:spPr>
          <a:xfrm>
            <a:off x="383117" y="1845734"/>
            <a:ext cx="4800600"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2952918121"/>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ne column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07A6ED88-96D7-B453-0B64-372EA8B119E3}"/>
              </a:ext>
            </a:extLst>
          </p:cNvPr>
          <p:cNvSpPr>
            <a:spLocks noGrp="1"/>
          </p:cNvSpPr>
          <p:nvPr>
            <p:ph type="body" sz="quarter" idx="15" hasCustomPrompt="1"/>
          </p:nvPr>
        </p:nvSpPr>
        <p:spPr>
          <a:xfrm>
            <a:off x="3831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9" name="Graphic 19">
            <a:extLst>
              <a:ext uri="{FF2B5EF4-FFF2-40B4-BE49-F238E27FC236}">
                <a16:creationId xmlns:a16="http://schemas.microsoft.com/office/drawing/2014/main" id="{02AF89FC-84AD-457F-A215-4C444DF5FD82}"/>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1" name="Freeform: Shape 10">
              <a:extLst>
                <a:ext uri="{FF2B5EF4-FFF2-40B4-BE49-F238E27FC236}">
                  <a16:creationId xmlns:a16="http://schemas.microsoft.com/office/drawing/2014/main" id="{AD05FC70-CE33-4A87-8449-E1B9B0F82DA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2C51FA43-2BC5-4E38-8E78-05643F05832B}"/>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32AD1503-2D75-4882-BC73-CD43EC468BE0}"/>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E088984F-6771-4FCE-9457-AEDF37C54B9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59C64356-1910-427B-A1E3-9D582C7BCD66}"/>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371CB873-8E26-4127-B72A-4D1F50A56179}"/>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C74DB33F-0727-4BEB-BB34-8FF56542E7B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93BE8DE-AF52-4D3C-8D26-A1E813CC0209}"/>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CFADAC4E-0025-49B5-9193-005805248D2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F333341-EE7E-4B56-81B1-4C0E8BBAD5E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1E3801D4-9BF7-4700-8C32-D70AE36D4D0E}"/>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A67C9AAB-BC0F-4F47-A45A-84F12265CEA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1620A042-CFD3-4726-9871-95DF0A19200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8AC7DE60-D77E-45B1-BE9F-9C296A01202D}"/>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373AA0E-0F03-4C52-A670-2C43C1E3566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4D89DF5B-E575-4553-BAFF-6FDAE0A72D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FE24FB39-65D6-4F28-A8A6-B01F30986E14}"/>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B3FE6349-71D4-4AD6-A2B7-C630037B5D2A}"/>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AFA7A066-CC02-4961-A242-F2116F5A0EE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78E8E2CB-A539-45E9-9ECD-33FDF5F5436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80483137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s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A98A738B-3132-AF5D-B3C8-6323565056AA}"/>
              </a:ext>
            </a:extLst>
          </p:cNvPr>
          <p:cNvSpPr>
            <a:spLocks noGrp="1"/>
          </p:cNvSpPr>
          <p:nvPr>
            <p:ph type="body" sz="quarter" idx="16" hasCustomPrompt="1"/>
          </p:nvPr>
        </p:nvSpPr>
        <p:spPr>
          <a:xfrm>
            <a:off x="3831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7">
            <a:extLst>
              <a:ext uri="{FF2B5EF4-FFF2-40B4-BE49-F238E27FC236}">
                <a16:creationId xmlns:a16="http://schemas.microsoft.com/office/drawing/2014/main" id="{FA8893B5-0DDF-3FD8-AEE6-42AEC510AA6D}"/>
              </a:ext>
            </a:extLst>
          </p:cNvPr>
          <p:cNvSpPr>
            <a:spLocks noGrp="1"/>
          </p:cNvSpPr>
          <p:nvPr>
            <p:ph type="body" sz="quarter" idx="17" hasCustomPrompt="1"/>
          </p:nvPr>
        </p:nvSpPr>
        <p:spPr>
          <a:xfrm>
            <a:off x="56155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3183247399"/>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columns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9" name="Graphic 19">
            <a:extLst>
              <a:ext uri="{FF2B5EF4-FFF2-40B4-BE49-F238E27FC236}">
                <a16:creationId xmlns:a16="http://schemas.microsoft.com/office/drawing/2014/main" id="{02AF89FC-84AD-457F-A215-4C444DF5FD82}"/>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1" name="Freeform: Shape 10">
              <a:extLst>
                <a:ext uri="{FF2B5EF4-FFF2-40B4-BE49-F238E27FC236}">
                  <a16:creationId xmlns:a16="http://schemas.microsoft.com/office/drawing/2014/main" id="{AD05FC70-CE33-4A87-8449-E1B9B0F82DA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2C51FA43-2BC5-4E38-8E78-05643F05832B}"/>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32AD1503-2D75-4882-BC73-CD43EC468BE0}"/>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E088984F-6771-4FCE-9457-AEDF37C54B9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59C64356-1910-427B-A1E3-9D582C7BCD66}"/>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371CB873-8E26-4127-B72A-4D1F50A56179}"/>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C74DB33F-0727-4BEB-BB34-8FF56542E7B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93BE8DE-AF52-4D3C-8D26-A1E813CC0209}"/>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CFADAC4E-0025-49B5-9193-005805248D2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F333341-EE7E-4B56-81B1-4C0E8BBAD5E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1E3801D4-9BF7-4700-8C32-D70AE36D4D0E}"/>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A67C9AAB-BC0F-4F47-A45A-84F12265CEA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1620A042-CFD3-4726-9871-95DF0A19200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8AC7DE60-D77E-45B1-BE9F-9C296A01202D}"/>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373AA0E-0F03-4C52-A670-2C43C1E3566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4D89DF5B-E575-4553-BAFF-6FDAE0A72D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FE24FB39-65D6-4F28-A8A6-B01F30986E14}"/>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B3FE6349-71D4-4AD6-A2B7-C630037B5D2A}"/>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AFA7A066-CC02-4961-A242-F2116F5A0EE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78E8E2CB-A539-45E9-9ECD-33FDF5F5436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 name="Text Placeholder 6">
            <a:extLst>
              <a:ext uri="{FF2B5EF4-FFF2-40B4-BE49-F238E27FC236}">
                <a16:creationId xmlns:a16="http://schemas.microsoft.com/office/drawing/2014/main" id="{97AD86B0-EC67-2D9D-34BD-B677E83DDF7D}"/>
              </a:ext>
            </a:extLst>
          </p:cNvPr>
          <p:cNvSpPr>
            <a:spLocks noGrp="1"/>
          </p:cNvSpPr>
          <p:nvPr>
            <p:ph type="body" sz="quarter" idx="16" hasCustomPrompt="1"/>
          </p:nvPr>
        </p:nvSpPr>
        <p:spPr>
          <a:xfrm>
            <a:off x="3831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D4F5CADC-9CD3-BB95-1E88-6D4D35669920}"/>
              </a:ext>
            </a:extLst>
          </p:cNvPr>
          <p:cNvSpPr>
            <a:spLocks noGrp="1"/>
          </p:cNvSpPr>
          <p:nvPr>
            <p:ph type="body" sz="quarter" idx="17" hasCustomPrompt="1"/>
          </p:nvPr>
        </p:nvSpPr>
        <p:spPr>
          <a:xfrm>
            <a:off x="56155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440674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8AAA3DA6-FFAB-8598-D550-E7E6D414AF98}"/>
              </a:ext>
            </a:extLst>
          </p:cNvPr>
          <p:cNvSpPr>
            <a:spLocks noGrp="1"/>
          </p:cNvSpPr>
          <p:nvPr>
            <p:ph type="body" sz="quarter" idx="16" hasCustomPrompt="1"/>
          </p:nvPr>
        </p:nvSpPr>
        <p:spPr>
          <a:xfrm>
            <a:off x="383118" y="1845734"/>
            <a:ext cx="36491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D141992D-F9B8-8465-EE76-A49338D2E94B}"/>
              </a:ext>
            </a:extLst>
          </p:cNvPr>
          <p:cNvSpPr>
            <a:spLocks noGrp="1"/>
          </p:cNvSpPr>
          <p:nvPr>
            <p:ph type="body" sz="quarter" idx="17" hasCustomPrompt="1"/>
          </p:nvPr>
        </p:nvSpPr>
        <p:spPr>
          <a:xfrm>
            <a:off x="4271435" y="1845734"/>
            <a:ext cx="36491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8">
            <a:extLst>
              <a:ext uri="{FF2B5EF4-FFF2-40B4-BE49-F238E27FC236}">
                <a16:creationId xmlns:a16="http://schemas.microsoft.com/office/drawing/2014/main" id="{E08C94BC-5374-DA61-F85E-B5C801943039}"/>
              </a:ext>
            </a:extLst>
          </p:cNvPr>
          <p:cNvSpPr>
            <a:spLocks noGrp="1"/>
          </p:cNvSpPr>
          <p:nvPr>
            <p:ph type="body" sz="quarter" idx="18" hasCustomPrompt="1"/>
          </p:nvPr>
        </p:nvSpPr>
        <p:spPr>
          <a:xfrm>
            <a:off x="8159751" y="1845734"/>
            <a:ext cx="36491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683597335"/>
      </p:ext>
    </p:extLst>
  </p:cSld>
  <p:clrMapOvr>
    <a:masterClrMapping/>
  </p:clrMapOvr>
  <p:extLst>
    <p:ext uri="{DCECCB84-F9BA-43D5-87BE-67443E8EF086}">
      <p15:sldGuideLst xmlns:p15="http://schemas.microsoft.com/office/powerpoint/2012/main">
        <p15:guide id="1" pos="1905">
          <p15:clr>
            <a:srgbClr val="FBAE40"/>
          </p15:clr>
        </p15:guide>
        <p15:guide id="2" pos="2018">
          <p15:clr>
            <a:srgbClr val="FBAE40"/>
          </p15:clr>
        </p15:guide>
        <p15:guide id="3" pos="3742">
          <p15:clr>
            <a:srgbClr val="FBAE40"/>
          </p15:clr>
        </p15:guide>
        <p15:guide id="4" pos="385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7A0780A1-5D49-BF8E-2FB7-EF05CA892D61}"/>
              </a:ext>
            </a:extLst>
          </p:cNvPr>
          <p:cNvSpPr>
            <a:spLocks noGrp="1"/>
          </p:cNvSpPr>
          <p:nvPr>
            <p:ph type="body" sz="quarter" idx="16" hasCustomPrompt="1"/>
          </p:nvPr>
        </p:nvSpPr>
        <p:spPr>
          <a:xfrm>
            <a:off x="383117" y="1845734"/>
            <a:ext cx="266488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550284C4-9CDF-C39D-9F2C-F7EBC8DA5314}"/>
              </a:ext>
            </a:extLst>
          </p:cNvPr>
          <p:cNvSpPr>
            <a:spLocks noGrp="1"/>
          </p:cNvSpPr>
          <p:nvPr>
            <p:ph type="body" sz="quarter" idx="17" hasCustomPrompt="1"/>
          </p:nvPr>
        </p:nvSpPr>
        <p:spPr>
          <a:xfrm>
            <a:off x="3302001" y="1845734"/>
            <a:ext cx="2671233"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8">
            <a:extLst>
              <a:ext uri="{FF2B5EF4-FFF2-40B4-BE49-F238E27FC236}">
                <a16:creationId xmlns:a16="http://schemas.microsoft.com/office/drawing/2014/main" id="{76F74C48-04DA-7A70-ABFC-8D5D74391EAE}"/>
              </a:ext>
            </a:extLst>
          </p:cNvPr>
          <p:cNvSpPr>
            <a:spLocks noGrp="1"/>
          </p:cNvSpPr>
          <p:nvPr>
            <p:ph type="body" sz="quarter" idx="18" hasCustomPrompt="1"/>
          </p:nvPr>
        </p:nvSpPr>
        <p:spPr>
          <a:xfrm>
            <a:off x="6225118" y="1845734"/>
            <a:ext cx="2671233"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F809EDCF-4254-9864-5184-8692993E0E3F}"/>
              </a:ext>
            </a:extLst>
          </p:cNvPr>
          <p:cNvSpPr>
            <a:spLocks noGrp="1"/>
          </p:cNvSpPr>
          <p:nvPr>
            <p:ph type="body" sz="quarter" idx="19" hasCustomPrompt="1"/>
          </p:nvPr>
        </p:nvSpPr>
        <p:spPr>
          <a:xfrm>
            <a:off x="9148236" y="1845734"/>
            <a:ext cx="26606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2716768486"/>
      </p:ext>
    </p:extLst>
  </p:cSld>
  <p:clrMapOvr>
    <a:masterClrMapping/>
  </p:clrMapOvr>
  <p:extLst>
    <p:ext uri="{DCECCB84-F9BA-43D5-87BE-67443E8EF086}">
      <p15:sldGuideLst xmlns:p15="http://schemas.microsoft.com/office/powerpoint/2012/main">
        <p15:guide id="1" pos="1440">
          <p15:clr>
            <a:srgbClr val="FBAE40"/>
          </p15:clr>
        </p15:guide>
        <p15:guide id="4" pos="4320">
          <p15:clr>
            <a:srgbClr val="FBAE40"/>
          </p15:clr>
        </p15:guide>
        <p15:guide id="5" pos="1560">
          <p15:clr>
            <a:srgbClr val="FBAE40"/>
          </p15:clr>
        </p15:guide>
        <p15:guide id="6" pos="2822">
          <p15:clr>
            <a:srgbClr val="FBAE40"/>
          </p15:clr>
        </p15:guide>
        <p15:guide id="7" pos="2941">
          <p15:clr>
            <a:srgbClr val="FBAE40"/>
          </p15:clr>
        </p15:guide>
        <p15:guide id="8" pos="420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63EA9506-A233-2FA2-C4CC-3CFB7E4E3317}"/>
              </a:ext>
            </a:extLst>
          </p:cNvPr>
          <p:cNvSpPr>
            <a:spLocks noGrp="1"/>
          </p:cNvSpPr>
          <p:nvPr>
            <p:ph type="body" sz="quarter" idx="16" hasCustomPrompt="1"/>
          </p:nvPr>
        </p:nvSpPr>
        <p:spPr>
          <a:xfrm>
            <a:off x="383118" y="1845734"/>
            <a:ext cx="20891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A7AE9B0B-75B2-3627-3C39-4AADAB64F6F7}"/>
              </a:ext>
            </a:extLst>
          </p:cNvPr>
          <p:cNvSpPr>
            <a:spLocks noGrp="1"/>
          </p:cNvSpPr>
          <p:nvPr>
            <p:ph type="body" sz="quarter" idx="17" hasCustomPrompt="1"/>
          </p:nvPr>
        </p:nvSpPr>
        <p:spPr>
          <a:xfrm>
            <a:off x="2711451" y="1845734"/>
            <a:ext cx="20891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8">
            <a:extLst>
              <a:ext uri="{FF2B5EF4-FFF2-40B4-BE49-F238E27FC236}">
                <a16:creationId xmlns:a16="http://schemas.microsoft.com/office/drawing/2014/main" id="{162651CC-6103-D6B0-3621-E03B22D10700}"/>
              </a:ext>
            </a:extLst>
          </p:cNvPr>
          <p:cNvSpPr>
            <a:spLocks noGrp="1"/>
          </p:cNvSpPr>
          <p:nvPr>
            <p:ph type="body" sz="quarter" idx="18" hasCustomPrompt="1"/>
          </p:nvPr>
        </p:nvSpPr>
        <p:spPr>
          <a:xfrm>
            <a:off x="5039785" y="1845734"/>
            <a:ext cx="2112433"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9">
            <a:extLst>
              <a:ext uri="{FF2B5EF4-FFF2-40B4-BE49-F238E27FC236}">
                <a16:creationId xmlns:a16="http://schemas.microsoft.com/office/drawing/2014/main" id="{785A872B-FDFE-A910-808E-37AAC332D284}"/>
              </a:ext>
            </a:extLst>
          </p:cNvPr>
          <p:cNvSpPr>
            <a:spLocks noGrp="1"/>
          </p:cNvSpPr>
          <p:nvPr>
            <p:ph type="body" sz="quarter" idx="19" hasCustomPrompt="1"/>
          </p:nvPr>
        </p:nvSpPr>
        <p:spPr>
          <a:xfrm>
            <a:off x="7391402" y="1845734"/>
            <a:ext cx="20891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10">
            <a:extLst>
              <a:ext uri="{FF2B5EF4-FFF2-40B4-BE49-F238E27FC236}">
                <a16:creationId xmlns:a16="http://schemas.microsoft.com/office/drawing/2014/main" id="{0F569B7A-D49B-F095-2912-BE29FADAAF1C}"/>
              </a:ext>
            </a:extLst>
          </p:cNvPr>
          <p:cNvSpPr>
            <a:spLocks noGrp="1"/>
          </p:cNvSpPr>
          <p:nvPr>
            <p:ph type="body" sz="quarter" idx="20" hasCustomPrompt="1"/>
          </p:nvPr>
        </p:nvSpPr>
        <p:spPr>
          <a:xfrm>
            <a:off x="9713385" y="1845734"/>
            <a:ext cx="209549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3563513130"/>
      </p:ext>
    </p:extLst>
  </p:cSld>
  <p:clrMapOvr>
    <a:masterClrMapping/>
  </p:clrMapOvr>
  <p:extLst>
    <p:ext uri="{DCECCB84-F9BA-43D5-87BE-67443E8EF086}">
      <p15:sldGuideLst xmlns:p15="http://schemas.microsoft.com/office/powerpoint/2012/main">
        <p15:guide id="1" pos="1168">
          <p15:clr>
            <a:srgbClr val="FBAE40"/>
          </p15:clr>
        </p15:guide>
        <p15:guide id="4" pos="4479">
          <p15:clr>
            <a:srgbClr val="FBAE40"/>
          </p15:clr>
        </p15:guide>
        <p15:guide id="5" pos="1281">
          <p15:clr>
            <a:srgbClr val="FBAE40"/>
          </p15:clr>
        </p15:guide>
        <p15:guide id="6" pos="2268">
          <p15:clr>
            <a:srgbClr val="FBAE40"/>
          </p15:clr>
        </p15:guide>
        <p15:guide id="7" pos="2381">
          <p15:clr>
            <a:srgbClr val="FBAE40"/>
          </p15:clr>
        </p15:guide>
        <p15:guide id="8" pos="4589">
          <p15:clr>
            <a:srgbClr val="FBAE40"/>
          </p15:clr>
        </p15:guide>
        <p15:guide id="9" pos="3379">
          <p15:clr>
            <a:srgbClr val="FBAE40"/>
          </p15:clr>
        </p15:guide>
        <p15:guide id="10" pos="349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x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
        <p:nvSpPr>
          <p:cNvPr id="3" name="Text Placeholder 6">
            <a:extLst>
              <a:ext uri="{FF2B5EF4-FFF2-40B4-BE49-F238E27FC236}">
                <a16:creationId xmlns:a16="http://schemas.microsoft.com/office/drawing/2014/main" id="{D94FAE30-3AFD-2623-76CF-E27D66012559}"/>
              </a:ext>
            </a:extLst>
          </p:cNvPr>
          <p:cNvSpPr>
            <a:spLocks noGrp="1"/>
          </p:cNvSpPr>
          <p:nvPr>
            <p:ph type="body" sz="quarter" idx="16" hasCustomPrompt="1"/>
          </p:nvPr>
        </p:nvSpPr>
        <p:spPr>
          <a:xfrm>
            <a:off x="383118" y="1845734"/>
            <a:ext cx="17060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6967F4A1-A236-ADEC-7A71-20F3A1D76142}"/>
              </a:ext>
            </a:extLst>
          </p:cNvPr>
          <p:cNvSpPr>
            <a:spLocks noGrp="1"/>
          </p:cNvSpPr>
          <p:nvPr>
            <p:ph type="body" sz="quarter" idx="17" hasCustomPrompt="1"/>
          </p:nvPr>
        </p:nvSpPr>
        <p:spPr>
          <a:xfrm>
            <a:off x="2321985" y="1845734"/>
            <a:ext cx="1712383"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8">
            <a:extLst>
              <a:ext uri="{FF2B5EF4-FFF2-40B4-BE49-F238E27FC236}">
                <a16:creationId xmlns:a16="http://schemas.microsoft.com/office/drawing/2014/main" id="{4E9188F5-18BE-39D6-3055-ED075D7B8A62}"/>
              </a:ext>
            </a:extLst>
          </p:cNvPr>
          <p:cNvSpPr>
            <a:spLocks noGrp="1"/>
          </p:cNvSpPr>
          <p:nvPr>
            <p:ph type="body" sz="quarter" idx="18" hasCustomPrompt="1"/>
          </p:nvPr>
        </p:nvSpPr>
        <p:spPr>
          <a:xfrm>
            <a:off x="4271434" y="1845734"/>
            <a:ext cx="1708151"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9">
            <a:extLst>
              <a:ext uri="{FF2B5EF4-FFF2-40B4-BE49-F238E27FC236}">
                <a16:creationId xmlns:a16="http://schemas.microsoft.com/office/drawing/2014/main" id="{5D571FD4-41B0-AEA6-7CD6-8EA941A86EDE}"/>
              </a:ext>
            </a:extLst>
          </p:cNvPr>
          <p:cNvSpPr>
            <a:spLocks noGrp="1"/>
          </p:cNvSpPr>
          <p:nvPr>
            <p:ph type="body" sz="quarter" idx="19" hasCustomPrompt="1"/>
          </p:nvPr>
        </p:nvSpPr>
        <p:spPr>
          <a:xfrm>
            <a:off x="6212419" y="1845734"/>
            <a:ext cx="17081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10">
            <a:extLst>
              <a:ext uri="{FF2B5EF4-FFF2-40B4-BE49-F238E27FC236}">
                <a16:creationId xmlns:a16="http://schemas.microsoft.com/office/drawing/2014/main" id="{B389A2A0-A6E2-E02F-AF8B-CCEE6CE4FF78}"/>
              </a:ext>
            </a:extLst>
          </p:cNvPr>
          <p:cNvSpPr>
            <a:spLocks noGrp="1"/>
          </p:cNvSpPr>
          <p:nvPr>
            <p:ph type="body" sz="quarter" idx="20" hasCustomPrompt="1"/>
          </p:nvPr>
        </p:nvSpPr>
        <p:spPr>
          <a:xfrm>
            <a:off x="8159751" y="1845734"/>
            <a:ext cx="1703916"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12">
            <a:extLst>
              <a:ext uri="{FF2B5EF4-FFF2-40B4-BE49-F238E27FC236}">
                <a16:creationId xmlns:a16="http://schemas.microsoft.com/office/drawing/2014/main" id="{8243B55F-A105-1D9B-0649-214939575752}"/>
              </a:ext>
            </a:extLst>
          </p:cNvPr>
          <p:cNvSpPr>
            <a:spLocks noGrp="1"/>
          </p:cNvSpPr>
          <p:nvPr>
            <p:ph type="body" sz="quarter" idx="21" hasCustomPrompt="1"/>
          </p:nvPr>
        </p:nvSpPr>
        <p:spPr>
          <a:xfrm>
            <a:off x="10096500" y="1845734"/>
            <a:ext cx="1712384"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288053491"/>
      </p:ext>
    </p:extLst>
  </p:cSld>
  <p:clrMapOvr>
    <a:masterClrMapping/>
  </p:clrMapOvr>
  <p:extLst>
    <p:ext uri="{DCECCB84-F9BA-43D5-87BE-67443E8EF086}">
      <p15:sldGuideLst xmlns:p15="http://schemas.microsoft.com/office/powerpoint/2012/main">
        <p15:guide id="1" pos="987">
          <p15:clr>
            <a:srgbClr val="FBAE40"/>
          </p15:clr>
        </p15:guide>
        <p15:guide id="4" pos="3742">
          <p15:clr>
            <a:srgbClr val="FBAE40"/>
          </p15:clr>
        </p15:guide>
        <p15:guide id="5" pos="1097">
          <p15:clr>
            <a:srgbClr val="FBAE40"/>
          </p15:clr>
        </p15:guide>
        <p15:guide id="6" pos="1906">
          <p15:clr>
            <a:srgbClr val="FBAE40"/>
          </p15:clr>
        </p15:guide>
        <p15:guide id="7" pos="2018">
          <p15:clr>
            <a:srgbClr val="FBAE40"/>
          </p15:clr>
        </p15:guide>
        <p15:guide id="8" pos="4660">
          <p15:clr>
            <a:srgbClr val="FBAE40"/>
          </p15:clr>
        </p15:guide>
        <p15:guide id="9" pos="2825">
          <p15:clr>
            <a:srgbClr val="FBAE40"/>
          </p15:clr>
        </p15:guide>
        <p15:guide id="10" pos="2935">
          <p15:clr>
            <a:srgbClr val="FBAE40"/>
          </p15:clr>
        </p15:guide>
        <p15:guide id="11" pos="4770">
          <p15:clr>
            <a:srgbClr val="FBAE40"/>
          </p15:clr>
        </p15:guide>
        <p15:guide id="12" pos="385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7" y="3287731"/>
            <a:ext cx="2664883"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text</a:t>
            </a:r>
          </a:p>
          <a:p>
            <a:pPr lvl="1"/>
            <a:endParaRPr lang="en-GB" dirty="0"/>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7" y="3917879"/>
            <a:ext cx="2664883" cy="2247973"/>
          </a:xfrm>
        </p:spPr>
        <p:txBody>
          <a:bodyPr>
            <a:normAutofit/>
          </a:bodyPr>
          <a:lstStyle>
            <a:lvl1pPr marL="0" indent="0">
              <a:lnSpc>
                <a:spcPct val="100000"/>
              </a:lnSpc>
              <a:spcBef>
                <a:spcPts val="800"/>
              </a:spcBef>
              <a:spcAft>
                <a:spcPts val="0"/>
              </a:spcAft>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8"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3304375"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6225633"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9146889"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3304375" y="3287731"/>
            <a:ext cx="2664883"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3304375" y="3917879"/>
            <a:ext cx="2664883" cy="2247973"/>
          </a:xfrm>
        </p:spPr>
        <p:txBody>
          <a:bodyPr>
            <a:normAutofit/>
          </a:bodyPr>
          <a:lstStyle>
            <a:lvl1pPr marL="0" indent="0">
              <a:lnSpc>
                <a:spcPct val="100000"/>
              </a:lnSpc>
              <a:spcBef>
                <a:spcPts val="800"/>
              </a:spcBef>
              <a:spcAft>
                <a:spcPts val="0"/>
              </a:spcAft>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6225632" y="3287731"/>
            <a:ext cx="2664883"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6225632" y="3917879"/>
            <a:ext cx="2664883" cy="2247973"/>
          </a:xfrm>
        </p:spPr>
        <p:txBody>
          <a:bodyPr>
            <a:normAutofit/>
          </a:bodyPr>
          <a:lstStyle>
            <a:lvl1pPr marL="0" indent="0">
              <a:lnSpc>
                <a:spcPct val="100000"/>
              </a:lnSpc>
              <a:spcBef>
                <a:spcPts val="800"/>
              </a:spcBef>
              <a:spcAft>
                <a:spcPts val="0"/>
              </a:spcAft>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9146888" y="3287731"/>
            <a:ext cx="2664883"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6" name="Text Placeholder 14">
            <a:extLst>
              <a:ext uri="{FF2B5EF4-FFF2-40B4-BE49-F238E27FC236}">
                <a16:creationId xmlns:a16="http://schemas.microsoft.com/office/drawing/2014/main" id="{A3730497-CA66-4CCE-9128-3C544C7579BE}"/>
              </a:ext>
            </a:extLst>
          </p:cNvPr>
          <p:cNvSpPr>
            <a:spLocks noGrp="1"/>
          </p:cNvSpPr>
          <p:nvPr>
            <p:ph type="body" sz="quarter" idx="28" hasCustomPrompt="1"/>
          </p:nvPr>
        </p:nvSpPr>
        <p:spPr>
          <a:xfrm>
            <a:off x="9146888" y="3917879"/>
            <a:ext cx="2664883" cy="2247973"/>
          </a:xfrm>
        </p:spPr>
        <p:txBody>
          <a:bodyPr>
            <a:normAutofit/>
          </a:bodyPr>
          <a:lstStyle>
            <a:lvl1pPr marL="0" indent="0">
              <a:lnSpc>
                <a:spcPct val="100000"/>
              </a:lnSpc>
              <a:spcBef>
                <a:spcPts val="800"/>
              </a:spcBef>
              <a:spcAft>
                <a:spcPts val="0"/>
              </a:spcAft>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Tree>
    <p:extLst>
      <p:ext uri="{BB962C8B-B14F-4D97-AF65-F5344CB8AC3E}">
        <p14:creationId xmlns:p14="http://schemas.microsoft.com/office/powerpoint/2010/main" val="2133014526"/>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ag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CC86D-A9F1-4C7F-8A8B-0E2535F8A86C}"/>
              </a:ext>
            </a:extLst>
          </p:cNvPr>
          <p:cNvSpPr/>
          <p:nvPr userDrawn="1"/>
        </p:nvSpPr>
        <p:spPr>
          <a:xfrm>
            <a:off x="7289317" y="0"/>
            <a:ext cx="490268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6" name="Picture Placeholder 75">
            <a:extLst>
              <a:ext uri="{FF2B5EF4-FFF2-40B4-BE49-F238E27FC236}">
                <a16:creationId xmlns:a16="http://schemas.microsoft.com/office/drawing/2014/main" id="{C0D90AE0-1FCB-4D84-ABAD-75632D77D5FF}"/>
              </a:ext>
            </a:extLst>
          </p:cNvPr>
          <p:cNvSpPr>
            <a:spLocks noGrp="1"/>
          </p:cNvSpPr>
          <p:nvPr>
            <p:ph type="pic" sz="quarter" idx="14" hasCustomPrompt="1"/>
          </p:nvPr>
        </p:nvSpPr>
        <p:spPr>
          <a:xfrm>
            <a:off x="7246168" y="0"/>
            <a:ext cx="4948800" cy="68580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
        <p:nvSpPr>
          <p:cNvPr id="75" name="Dots">
            <a:extLst>
              <a:ext uri="{FF2B5EF4-FFF2-40B4-BE49-F238E27FC236}">
                <a16:creationId xmlns:a16="http://schemas.microsoft.com/office/drawing/2014/main" id="{2E3B1537-5542-4DE2-9E35-373E9D811F5A}"/>
              </a:ext>
            </a:extLst>
          </p:cNvPr>
          <p:cNvSpPr/>
          <p:nvPr userDrawn="1"/>
        </p:nvSpPr>
        <p:spPr>
          <a:xfrm rot="16200000">
            <a:off x="5044895"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8" y="309035"/>
            <a:ext cx="5472000" cy="3444459"/>
          </a:xfrm>
        </p:spPr>
        <p:txBody>
          <a:bodyPr anchor="b"/>
          <a:lstStyle>
            <a:lvl1pPr algn="l">
              <a:defRPr sz="5867" b="0">
                <a:solidFill>
                  <a:schemeClr val="bg1"/>
                </a:solidFill>
              </a:defRPr>
            </a:lvl1pPr>
          </a:lstStyle>
          <a:p>
            <a:r>
              <a:rPr lang="en-GB"/>
              <a:t>Click to add title</a:t>
            </a:r>
            <a:endParaRPr lang="en-GB" dirty="0"/>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768348" y="3911028"/>
            <a:ext cx="5472000" cy="1344000"/>
          </a:xfrm>
        </p:spPr>
        <p:txBody>
          <a:bodyPr>
            <a:normAutofit/>
          </a:bodyPr>
          <a:lstStyle>
            <a:lvl1pPr marL="0" indent="0" algn="l">
              <a:buNone/>
              <a:defRPr sz="2133" b="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 title</a:t>
            </a:r>
            <a:endParaRPr lang="en-GB" dirty="0"/>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8" y="5278349"/>
            <a:ext cx="5472000" cy="486833"/>
          </a:xfrm>
        </p:spPr>
        <p:txBody>
          <a:bodyPr>
            <a:normAutofit/>
          </a:bodyPr>
          <a:lstStyle>
            <a:lvl1pPr marL="0" indent="0">
              <a:spcBef>
                <a:spcPts val="0"/>
              </a:spcBef>
              <a:buNone/>
              <a:defRPr sz="1467">
                <a:solidFill>
                  <a:srgbClr val="EACBBB"/>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Tree>
    <p:extLst>
      <p:ext uri="{BB962C8B-B14F-4D97-AF65-F5344CB8AC3E}">
        <p14:creationId xmlns:p14="http://schemas.microsoft.com/office/powerpoint/2010/main" val="3121060497"/>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images and text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bg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7" y="3287731"/>
            <a:ext cx="2664883" cy="531621"/>
          </a:xfrm>
        </p:spPr>
        <p:txBody>
          <a:bodyPr>
            <a:noAutofit/>
          </a:bodyPr>
          <a:lstStyle>
            <a:lvl1pPr marL="0" indent="0">
              <a:lnSpc>
                <a:spcPct val="100000"/>
              </a:lnSpc>
              <a:spcBef>
                <a:spcPts val="0"/>
              </a:spcBef>
              <a:buNone/>
              <a:defRPr sz="2133">
                <a:solidFill>
                  <a:schemeClr val="bg1"/>
                </a:solidFill>
              </a:defRPr>
            </a:lvl1pPr>
            <a:lvl2pPr marL="239178" indent="0">
              <a:lnSpc>
                <a:spcPct val="100000"/>
              </a:lnSpc>
              <a:spcBef>
                <a:spcPts val="0"/>
              </a:spcBef>
              <a:buNone/>
              <a:defRPr sz="1600">
                <a:solidFill>
                  <a:schemeClr val="bg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7" y="3917879"/>
            <a:ext cx="2664883" cy="2247973"/>
          </a:xfrm>
        </p:spPr>
        <p:txBody>
          <a:bodyPr>
            <a:normAutofit/>
          </a:bodyPr>
          <a:lstStyle>
            <a:lvl1pPr marL="0" indent="0">
              <a:lnSpc>
                <a:spcPct val="100000"/>
              </a:lnSpc>
              <a:spcBef>
                <a:spcPts val="800"/>
              </a:spcBef>
              <a:buNone/>
              <a:defRPr sz="1467">
                <a:solidFill>
                  <a:schemeClr val="bg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8"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3304375"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6225633"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9146889"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3304375" y="3287731"/>
            <a:ext cx="2664883" cy="531621"/>
          </a:xfrm>
        </p:spPr>
        <p:txBody>
          <a:bodyPr>
            <a:noAutofit/>
          </a:bodyPr>
          <a:lstStyle>
            <a:lvl1pPr marL="0" indent="0">
              <a:lnSpc>
                <a:spcPct val="100000"/>
              </a:lnSpc>
              <a:spcBef>
                <a:spcPts val="0"/>
              </a:spcBef>
              <a:buNone/>
              <a:defRPr sz="2133">
                <a:solidFill>
                  <a:schemeClr val="bg1"/>
                </a:solidFill>
              </a:defRPr>
            </a:lvl1pPr>
            <a:lvl2pPr marL="239178" indent="0">
              <a:lnSpc>
                <a:spcPct val="100000"/>
              </a:lnSpc>
              <a:spcBef>
                <a:spcPts val="0"/>
              </a:spcBef>
              <a:buNone/>
              <a:defRPr sz="1600">
                <a:solidFill>
                  <a:schemeClr val="bg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3304375" y="3917879"/>
            <a:ext cx="2664883" cy="2247973"/>
          </a:xfrm>
        </p:spPr>
        <p:txBody>
          <a:bodyPr>
            <a:normAutofit/>
          </a:bodyPr>
          <a:lstStyle>
            <a:lvl1pPr marL="0" indent="0">
              <a:lnSpc>
                <a:spcPct val="100000"/>
              </a:lnSpc>
              <a:spcBef>
                <a:spcPts val="800"/>
              </a:spcBef>
              <a:buNone/>
              <a:defRPr sz="1467">
                <a:solidFill>
                  <a:schemeClr val="bg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6225632" y="3287731"/>
            <a:ext cx="2664883" cy="531621"/>
          </a:xfrm>
        </p:spPr>
        <p:txBody>
          <a:bodyPr>
            <a:noAutofit/>
          </a:bodyPr>
          <a:lstStyle>
            <a:lvl1pPr marL="0" indent="0">
              <a:lnSpc>
                <a:spcPct val="100000"/>
              </a:lnSpc>
              <a:spcBef>
                <a:spcPts val="0"/>
              </a:spcBef>
              <a:buNone/>
              <a:defRPr sz="2133">
                <a:solidFill>
                  <a:schemeClr val="bg1"/>
                </a:solidFill>
              </a:defRPr>
            </a:lvl1pPr>
            <a:lvl2pPr marL="239178" indent="0">
              <a:lnSpc>
                <a:spcPct val="100000"/>
              </a:lnSpc>
              <a:spcBef>
                <a:spcPts val="0"/>
              </a:spcBef>
              <a:buNone/>
              <a:defRPr sz="1600">
                <a:solidFill>
                  <a:schemeClr val="bg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6225632" y="3917879"/>
            <a:ext cx="2664883" cy="2247973"/>
          </a:xfrm>
        </p:spPr>
        <p:txBody>
          <a:bodyPr>
            <a:normAutofit/>
          </a:bodyPr>
          <a:lstStyle>
            <a:lvl1pPr marL="0" indent="0">
              <a:lnSpc>
                <a:spcPct val="100000"/>
              </a:lnSpc>
              <a:spcBef>
                <a:spcPts val="800"/>
              </a:spcBef>
              <a:buNone/>
              <a:defRPr sz="1467">
                <a:solidFill>
                  <a:schemeClr val="bg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9146888" y="3287731"/>
            <a:ext cx="2664883" cy="531621"/>
          </a:xfrm>
        </p:spPr>
        <p:txBody>
          <a:bodyPr>
            <a:noAutofit/>
          </a:bodyPr>
          <a:lstStyle>
            <a:lvl1pPr marL="0" indent="0">
              <a:lnSpc>
                <a:spcPct val="100000"/>
              </a:lnSpc>
              <a:spcBef>
                <a:spcPts val="0"/>
              </a:spcBef>
              <a:buNone/>
              <a:defRPr sz="2133">
                <a:solidFill>
                  <a:schemeClr val="bg1"/>
                </a:solidFill>
              </a:defRPr>
            </a:lvl1pPr>
            <a:lvl2pPr marL="239178" indent="0">
              <a:lnSpc>
                <a:spcPct val="100000"/>
              </a:lnSpc>
              <a:spcBef>
                <a:spcPts val="0"/>
              </a:spcBef>
              <a:buNone/>
              <a:defRPr sz="1600">
                <a:solidFill>
                  <a:schemeClr val="bg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7" name="Text Placeholder 14">
            <a:extLst>
              <a:ext uri="{FF2B5EF4-FFF2-40B4-BE49-F238E27FC236}">
                <a16:creationId xmlns:a16="http://schemas.microsoft.com/office/drawing/2014/main" id="{8B535D04-089D-4C0C-B8F6-D5DF48A1F415}"/>
              </a:ext>
            </a:extLst>
          </p:cNvPr>
          <p:cNvSpPr>
            <a:spLocks noGrp="1"/>
          </p:cNvSpPr>
          <p:nvPr>
            <p:ph type="body" sz="quarter" idx="28" hasCustomPrompt="1"/>
          </p:nvPr>
        </p:nvSpPr>
        <p:spPr>
          <a:xfrm>
            <a:off x="9146888" y="3917879"/>
            <a:ext cx="2664883" cy="2247973"/>
          </a:xfrm>
        </p:spPr>
        <p:txBody>
          <a:bodyPr>
            <a:normAutofit/>
          </a:bodyPr>
          <a:lstStyle>
            <a:lvl1pPr marL="0" indent="0">
              <a:lnSpc>
                <a:spcPct val="100000"/>
              </a:lnSpc>
              <a:spcBef>
                <a:spcPts val="800"/>
              </a:spcBef>
              <a:buNone/>
              <a:defRPr sz="1467">
                <a:solidFill>
                  <a:schemeClr val="bg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Tree>
    <p:extLst>
      <p:ext uri="{BB962C8B-B14F-4D97-AF65-F5344CB8AC3E}">
        <p14:creationId xmlns:p14="http://schemas.microsoft.com/office/powerpoint/2010/main" val="592341708"/>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6"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6"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7" y="1952091"/>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2322835"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4262552"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6202269"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8141987"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10081703"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2327469"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4271823"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6216176"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8160529"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10104884"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2325493"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4267871"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6210248"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8152625"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10095005"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Tree>
    <p:extLst>
      <p:ext uri="{BB962C8B-B14F-4D97-AF65-F5344CB8AC3E}">
        <p14:creationId xmlns:p14="http://schemas.microsoft.com/office/powerpoint/2010/main" val="3769380313"/>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ix images and text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2"/>
            <a:ext cx="11425767" cy="1344085"/>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6"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6"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7" y="1952091"/>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2322835"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4262552"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6202269"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8141987"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10081703"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2327469"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4271823"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6216176"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8160529"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10104884"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2325493"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4267871"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6210248"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8152625"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10095005"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grpSp>
        <p:nvGrpSpPr>
          <p:cNvPr id="24" name="Graphic 19">
            <a:extLst>
              <a:ext uri="{FF2B5EF4-FFF2-40B4-BE49-F238E27FC236}">
                <a16:creationId xmlns:a16="http://schemas.microsoft.com/office/drawing/2014/main" id="{5CC8B7A0-2360-4832-B9E7-49352F47A83F}"/>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25" name="Freeform: Shape 24">
              <a:extLst>
                <a:ext uri="{FF2B5EF4-FFF2-40B4-BE49-F238E27FC236}">
                  <a16:creationId xmlns:a16="http://schemas.microsoft.com/office/drawing/2014/main" id="{CA8F1401-E0F2-461D-85B4-02FDA74BB5D9}"/>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582F35A7-8A2B-4FF2-A1E8-99D75F379886}"/>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6D5C9C0E-C64F-46A9-9415-8782E041020C}"/>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ED84713D-6A8A-4EAC-BAF4-83F70D66F4E1}"/>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455E89E9-6C1C-4EB7-9FED-1C1FD794E0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411A293C-5052-4D21-8F50-DA0D72838197}"/>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D4F4B9DB-A9E1-435B-878B-490E939360C1}"/>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1B76F0E2-4080-4D43-8644-401166DCDC5E}"/>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69BCF3C8-D2F8-438A-A873-DF0402FC896A}"/>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F8C42139-8062-4FD9-9B40-4BCFDDD36DA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BA944A91-33C1-4ADE-8FB5-15D1FE8FA941}"/>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A06DE010-8ADA-4F76-B38B-9E349C057147}"/>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6A56F72D-51AA-44C6-BC2E-5F4EE0D24A04}"/>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D9C1FA35-C8B3-4870-823A-0B90FAAB5962}"/>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757354A1-63A3-4F27-920D-EFF00C17E53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27C2FD7F-FBA5-43CC-A963-981788BB7623}"/>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6588CA61-DEFD-4976-9996-87212E2661A2}"/>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7" name="Freeform: Shape 56">
              <a:extLst>
                <a:ext uri="{FF2B5EF4-FFF2-40B4-BE49-F238E27FC236}">
                  <a16:creationId xmlns:a16="http://schemas.microsoft.com/office/drawing/2014/main" id="{DD4D684D-C933-48E6-9C41-60C5627A49B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8" name="Freeform: Shape 57">
              <a:extLst>
                <a:ext uri="{FF2B5EF4-FFF2-40B4-BE49-F238E27FC236}">
                  <a16:creationId xmlns:a16="http://schemas.microsoft.com/office/drawing/2014/main" id="{2F3C24D9-5BCF-4584-BEB2-A5AEDCE20EF7}"/>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9" name="Freeform: Shape 58">
              <a:extLst>
                <a:ext uri="{FF2B5EF4-FFF2-40B4-BE49-F238E27FC236}">
                  <a16:creationId xmlns:a16="http://schemas.microsoft.com/office/drawing/2014/main" id="{E3C4D663-7165-48F4-9686-91465E1A5CE2}"/>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3204317688"/>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ix images and text 3">
    <p:bg>
      <p:bgPr>
        <a:solidFill>
          <a:schemeClr val="accent4">
            <a:alpha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313A7A-AD91-4ED9-8CF5-6890BC33877C}"/>
              </a:ext>
            </a:extLst>
          </p:cNvPr>
          <p:cNvSpPr/>
          <p:nvPr userDrawn="1"/>
        </p:nvSpPr>
        <p:spPr>
          <a:xfrm>
            <a:off x="0" y="1"/>
            <a:ext cx="12192000" cy="2582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6"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Add text</a:t>
            </a:r>
          </a:p>
          <a:p>
            <a:pPr lvl="1"/>
            <a:endParaRPr lang="en-GB" dirty="0"/>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6"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7" y="1952091"/>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2322835"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4262552"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6202269"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8141987"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10081703"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US"/>
              <a:t>Click icon to add picture</a:t>
            </a:r>
            <a:endParaRPr lang="en-GB" dirty="0"/>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2327469"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4271823"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6216176"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8160529"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10104884"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2325493"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4267871"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6210248"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8152625"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10095005"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grpSp>
        <p:nvGrpSpPr>
          <p:cNvPr id="25" name="Graphic 19">
            <a:extLst>
              <a:ext uri="{FF2B5EF4-FFF2-40B4-BE49-F238E27FC236}">
                <a16:creationId xmlns:a16="http://schemas.microsoft.com/office/drawing/2014/main" id="{295ED415-EFF4-49B1-9B83-14D805C8683C}"/>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26" name="Freeform: Shape 25">
              <a:extLst>
                <a:ext uri="{FF2B5EF4-FFF2-40B4-BE49-F238E27FC236}">
                  <a16:creationId xmlns:a16="http://schemas.microsoft.com/office/drawing/2014/main" id="{AE50E246-4B63-4151-BE8D-37165C5D6C5B}"/>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75C1A517-F5DD-4D53-9724-AF544C275B5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FAA572DC-A561-496D-BC6D-E1FD6E3B68C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6FDBEAD8-7C52-4DCF-91A6-8BD34167D2DF}"/>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A36BA790-BF39-451D-ABF3-5149EA9C15C9}"/>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38CA8B14-C4C6-49FC-A169-F6F49E589AEE}"/>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17ADB2A-C220-42C9-B79D-755B26C88FD8}"/>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6396D9DE-7353-49B0-939B-5F018064D87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6AB56403-DA0E-4E01-B8B2-9CE1607ECD2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BD0E7DF6-8A2F-4690-AC60-54277374A7F1}"/>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FCD5CC34-1A70-4D34-8AF9-4ABDAC33F70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DD720656-C571-496B-97C6-B85DD315C9BE}"/>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64AED83-2A56-42DB-A602-67E4950368F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61CBFC2F-3522-49EF-B4F8-85801E40F66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31E6C9D9-3601-404B-9A91-ADD5A620910B}"/>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5CC5C52F-44CF-42AD-93CB-FC3FAA14197C}"/>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7" name="Freeform: Shape 56">
              <a:extLst>
                <a:ext uri="{FF2B5EF4-FFF2-40B4-BE49-F238E27FC236}">
                  <a16:creationId xmlns:a16="http://schemas.microsoft.com/office/drawing/2014/main" id="{B1584459-6F57-4FD0-9280-FB9BFB754D77}"/>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8" name="Freeform: Shape 57">
              <a:extLst>
                <a:ext uri="{FF2B5EF4-FFF2-40B4-BE49-F238E27FC236}">
                  <a16:creationId xmlns:a16="http://schemas.microsoft.com/office/drawing/2014/main" id="{07E20A86-3A17-4A4E-B262-F113A5382072}"/>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9" name="Freeform: Shape 58">
              <a:extLst>
                <a:ext uri="{FF2B5EF4-FFF2-40B4-BE49-F238E27FC236}">
                  <a16:creationId xmlns:a16="http://schemas.microsoft.com/office/drawing/2014/main" id="{411B58AE-7C60-4E75-830A-7712D027C91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60" name="Freeform: Shape 59">
              <a:extLst>
                <a:ext uri="{FF2B5EF4-FFF2-40B4-BE49-F238E27FC236}">
                  <a16:creationId xmlns:a16="http://schemas.microsoft.com/office/drawing/2014/main" id="{BBE11415-60BF-44A6-8BEE-A0F971454D1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395286222"/>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 and picture 1">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6096000" y="0"/>
            <a:ext cx="6096000" cy="6858000"/>
          </a:xfrm>
          <a:solidFill>
            <a:schemeClr val="bg1">
              <a:lumMod val="75000"/>
            </a:schemeClr>
          </a:solidFill>
        </p:spPr>
        <p:txBody>
          <a:bodyPr anchor="ctr">
            <a:normAutofit/>
          </a:bodyPr>
          <a:lstStyle>
            <a:lvl1pPr marL="0" indent="0" algn="ctr">
              <a:buNone/>
              <a:defRPr sz="1600"/>
            </a:lvl1pPr>
          </a:lstStyle>
          <a:p>
            <a:r>
              <a:rPr lang="en-GB"/>
              <a:t>Click to add picture</a:t>
            </a:r>
            <a:endParaRPr lang="en-GB" dirty="0"/>
          </a:p>
        </p:txBody>
      </p:sp>
      <p:sp>
        <p:nvSpPr>
          <p:cNvPr id="2" name="Title 1"/>
          <p:cNvSpPr>
            <a:spLocks noGrp="1"/>
          </p:cNvSpPr>
          <p:nvPr>
            <p:ph type="title" hasCustomPrompt="1"/>
          </p:nvPr>
        </p:nvSpPr>
        <p:spPr>
          <a:xfrm>
            <a:off x="383120" y="309034"/>
            <a:ext cx="5376331" cy="1344085"/>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chemeClr val="bg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sp>
        <p:nvSpPr>
          <p:cNvPr id="4" name="Text Placeholder 6">
            <a:extLst>
              <a:ext uri="{FF2B5EF4-FFF2-40B4-BE49-F238E27FC236}">
                <a16:creationId xmlns:a16="http://schemas.microsoft.com/office/drawing/2014/main" id="{92A6F489-9E7E-06F8-A257-C4E8A191B67B}"/>
              </a:ext>
            </a:extLst>
          </p:cNvPr>
          <p:cNvSpPr>
            <a:spLocks noGrp="1"/>
          </p:cNvSpPr>
          <p:nvPr>
            <p:ph type="body" sz="quarter" idx="18" hasCustomPrompt="1"/>
          </p:nvPr>
        </p:nvSpPr>
        <p:spPr>
          <a:xfrm>
            <a:off x="383118" y="1845734"/>
            <a:ext cx="53763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83933662"/>
      </p:ext>
    </p:extLst>
  </p:cSld>
  <p:clrMapOvr>
    <a:masterClrMapping/>
  </p:clrMapOvr>
  <p:extLst>
    <p:ext uri="{DCECCB84-F9BA-43D5-87BE-67443E8EF086}">
      <p15:sldGuideLst xmlns:p15="http://schemas.microsoft.com/office/powerpoint/2012/main">
        <p15:guide id="3" pos="2880">
          <p15:clr>
            <a:srgbClr val="FBAE40"/>
          </p15:clr>
        </p15:guide>
        <p15:guide id="4" pos="272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 column and picture 2">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4271434" y="0"/>
            <a:ext cx="7920567" cy="6858000"/>
          </a:xfrm>
          <a:solidFill>
            <a:schemeClr val="bg1">
              <a:lumMod val="75000"/>
            </a:schemeClr>
          </a:solidFill>
        </p:spPr>
        <p:txBody>
          <a:bodyPr anchor="ctr">
            <a:normAutofit/>
          </a:bodyPr>
          <a:lstStyle>
            <a:lvl1pPr marL="0" indent="0" algn="ctr">
              <a:buNone/>
              <a:defRPr sz="1600"/>
            </a:lvl1pPr>
          </a:lstStyle>
          <a:p>
            <a:r>
              <a:rPr lang="en-GB"/>
              <a:t>Click to add picture</a:t>
            </a:r>
            <a:endParaRPr lang="en-GB" dirty="0"/>
          </a:p>
        </p:txBody>
      </p:sp>
      <p:sp>
        <p:nvSpPr>
          <p:cNvPr id="2" name="Title 1"/>
          <p:cNvSpPr>
            <a:spLocks noGrp="1"/>
          </p:cNvSpPr>
          <p:nvPr>
            <p:ph type="title" hasCustomPrompt="1"/>
          </p:nvPr>
        </p:nvSpPr>
        <p:spPr>
          <a:xfrm>
            <a:off x="383120" y="309034"/>
            <a:ext cx="3551765" cy="1344085"/>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chemeClr val="bg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sp>
        <p:nvSpPr>
          <p:cNvPr id="4" name="Text Placeholder 6">
            <a:extLst>
              <a:ext uri="{FF2B5EF4-FFF2-40B4-BE49-F238E27FC236}">
                <a16:creationId xmlns:a16="http://schemas.microsoft.com/office/drawing/2014/main" id="{63900FFE-3876-DD64-F500-799DA81E7D43}"/>
              </a:ext>
            </a:extLst>
          </p:cNvPr>
          <p:cNvSpPr>
            <a:spLocks noGrp="1"/>
          </p:cNvSpPr>
          <p:nvPr>
            <p:ph type="body" sz="quarter" idx="18" hasCustomPrompt="1"/>
          </p:nvPr>
        </p:nvSpPr>
        <p:spPr>
          <a:xfrm>
            <a:off x="383118" y="1845734"/>
            <a:ext cx="3551767"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73694731"/>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and picture">
    <p:bg>
      <p:bgPr>
        <a:solidFill>
          <a:schemeClr val="bg1"/>
        </a:solidFill>
        <a:effectLst/>
      </p:bgPr>
    </p:bg>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C1A66733-51BD-4A1B-A1E1-2EA7AEFEDF64}"/>
              </a:ext>
            </a:extLst>
          </p:cNvPr>
          <p:cNvSpPr>
            <a:spLocks noGrp="1"/>
          </p:cNvSpPr>
          <p:nvPr>
            <p:ph type="pic" sz="quarter" idx="17" hasCustomPrompt="1"/>
          </p:nvPr>
        </p:nvSpPr>
        <p:spPr>
          <a:xfrm>
            <a:off x="8151224" y="0"/>
            <a:ext cx="4040776" cy="68580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picture</a:t>
            </a:r>
            <a:endParaRPr lang="en-GB" dirty="0"/>
          </a:p>
        </p:txBody>
      </p:sp>
      <p:sp>
        <p:nvSpPr>
          <p:cNvPr id="2" name="Title 1"/>
          <p:cNvSpPr>
            <a:spLocks noGrp="1"/>
          </p:cNvSpPr>
          <p:nvPr>
            <p:ph type="title" hasCustomPrompt="1"/>
          </p:nvPr>
        </p:nvSpPr>
        <p:spPr>
          <a:xfrm>
            <a:off x="383120" y="309033"/>
            <a:ext cx="7440081" cy="1344084"/>
          </a:xfrm>
        </p:spPr>
        <p:txBody>
          <a:bodyPr/>
          <a:lstStyle>
            <a:lvl1pPr>
              <a:defRPr sz="3200">
                <a:solidFill>
                  <a:schemeClr val="accent1"/>
                </a:solidFill>
              </a:defRPr>
            </a:lvl1pPr>
          </a:lstStyle>
          <a:p>
            <a:r>
              <a:rPr lang="en-GB" dirty="0"/>
              <a:t>Click to add title</a:t>
            </a:r>
          </a:p>
        </p:txBody>
      </p:sp>
      <p:sp>
        <p:nvSpPr>
          <p:cNvPr id="4" name="Text Placeholder 6">
            <a:extLst>
              <a:ext uri="{FF2B5EF4-FFF2-40B4-BE49-F238E27FC236}">
                <a16:creationId xmlns:a16="http://schemas.microsoft.com/office/drawing/2014/main" id="{464F4DFE-FB0A-B5A1-E66B-F67EF5EF49C6}"/>
              </a:ext>
            </a:extLst>
          </p:cNvPr>
          <p:cNvSpPr>
            <a:spLocks noGrp="1"/>
          </p:cNvSpPr>
          <p:nvPr>
            <p:ph type="body" sz="quarter" idx="18" hasCustomPrompt="1"/>
          </p:nvPr>
        </p:nvSpPr>
        <p:spPr>
          <a:xfrm>
            <a:off x="383118"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7">
            <a:extLst>
              <a:ext uri="{FF2B5EF4-FFF2-40B4-BE49-F238E27FC236}">
                <a16:creationId xmlns:a16="http://schemas.microsoft.com/office/drawing/2014/main" id="{E8FF44A2-CE83-8C47-172B-8563FB396F4D}"/>
              </a:ext>
            </a:extLst>
          </p:cNvPr>
          <p:cNvSpPr>
            <a:spLocks noGrp="1"/>
          </p:cNvSpPr>
          <p:nvPr>
            <p:ph type="body" sz="quarter" idx="19" hasCustomPrompt="1"/>
          </p:nvPr>
        </p:nvSpPr>
        <p:spPr>
          <a:xfrm>
            <a:off x="4262909"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chemeClr val="bg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2579675114"/>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rt graphic">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5DA41E-7697-64A3-65DF-F82F4718B606}"/>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le 1"/>
          <p:cNvSpPr>
            <a:spLocks noGrp="1"/>
          </p:cNvSpPr>
          <p:nvPr>
            <p:ph type="title" hasCustomPrompt="1"/>
          </p:nvPr>
        </p:nvSpPr>
        <p:spPr>
          <a:xfrm>
            <a:off x="383120" y="309033"/>
            <a:ext cx="5376331" cy="1344084"/>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rgbClr val="9994B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392793" y="6551636"/>
            <a:ext cx="650555" cy="108749"/>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pic>
        <p:nvPicPr>
          <p:cNvPr id="4" name="Graphic 3">
            <a:extLst>
              <a:ext uri="{FF2B5EF4-FFF2-40B4-BE49-F238E27FC236}">
                <a16:creationId xmlns:a16="http://schemas.microsoft.com/office/drawing/2014/main" id="{D3DC322E-3850-001F-D386-2DABC30A76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67331" y="1252329"/>
            <a:ext cx="4353339" cy="4353339"/>
          </a:xfrm>
          <a:prstGeom prst="rect">
            <a:avLst/>
          </a:prstGeom>
        </p:spPr>
      </p:pic>
      <p:sp>
        <p:nvSpPr>
          <p:cNvPr id="6" name="Text Placeholder 6">
            <a:extLst>
              <a:ext uri="{FF2B5EF4-FFF2-40B4-BE49-F238E27FC236}">
                <a16:creationId xmlns:a16="http://schemas.microsoft.com/office/drawing/2014/main" id="{8688E7A2-312F-0A45-FB99-BD1D0E6D1458}"/>
              </a:ext>
            </a:extLst>
          </p:cNvPr>
          <p:cNvSpPr>
            <a:spLocks noGrp="1"/>
          </p:cNvSpPr>
          <p:nvPr>
            <p:ph type="body" sz="quarter" idx="18" hasCustomPrompt="1"/>
          </p:nvPr>
        </p:nvSpPr>
        <p:spPr>
          <a:xfrm>
            <a:off x="383118" y="1845734"/>
            <a:ext cx="53763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85720109"/>
      </p:ext>
    </p:extLst>
  </p:cSld>
  <p:clrMapOvr>
    <a:masterClrMapping/>
  </p:clrMapOvr>
  <p:extLst>
    <p:ext uri="{DCECCB84-F9BA-43D5-87BE-67443E8EF086}">
      <p15:sldGuideLst xmlns:p15="http://schemas.microsoft.com/office/powerpoint/2012/main">
        <p15:guide id="1" pos="2880">
          <p15:clr>
            <a:srgbClr val="FBAE40"/>
          </p15:clr>
        </p15:guide>
        <p15:guide id="2" pos="272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three pictures/textboxes">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2EED53-4FAF-470B-BABA-95415FCA0B32}"/>
              </a:ext>
            </a:extLst>
          </p:cNvPr>
          <p:cNvSpPr/>
          <p:nvPr userDrawn="1"/>
        </p:nvSpPr>
        <p:spPr>
          <a:xfrm>
            <a:off x="1" y="0"/>
            <a:ext cx="4271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le 1"/>
          <p:cNvSpPr>
            <a:spLocks noGrp="1"/>
          </p:cNvSpPr>
          <p:nvPr>
            <p:ph type="title" hasCustomPrompt="1"/>
          </p:nvPr>
        </p:nvSpPr>
        <p:spPr>
          <a:xfrm>
            <a:off x="383120" y="309033"/>
            <a:ext cx="3551765" cy="1344084"/>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rgbClr val="9994B1"/>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392793" y="6551636"/>
            <a:ext cx="650555" cy="108749"/>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6" name="Picture Placeholder 5">
            <a:extLst>
              <a:ext uri="{FF2B5EF4-FFF2-40B4-BE49-F238E27FC236}">
                <a16:creationId xmlns:a16="http://schemas.microsoft.com/office/drawing/2014/main" id="{6ED0B705-AD58-4371-B16B-CE872F23B60B}"/>
              </a:ext>
            </a:extLst>
          </p:cNvPr>
          <p:cNvSpPr>
            <a:spLocks noGrp="1"/>
          </p:cNvSpPr>
          <p:nvPr>
            <p:ph type="pic" sz="quarter" idx="18" hasCustomPrompt="1"/>
          </p:nvPr>
        </p:nvSpPr>
        <p:spPr>
          <a:xfrm>
            <a:off x="5650728" y="1555679"/>
            <a:ext cx="1170051" cy="1041747"/>
          </a:xfrm>
          <a:solidFill>
            <a:schemeClr val="bg1">
              <a:lumMod val="75000"/>
            </a:schemeClr>
          </a:solidFill>
        </p:spPr>
        <p:txBody>
          <a:bodyPr anchor="ctr">
            <a:normAutofit/>
          </a:bodyPr>
          <a:lstStyle>
            <a:lvl1pPr marL="0" indent="0" algn="ctr">
              <a:spcBef>
                <a:spcPts val="0"/>
              </a:spcBef>
              <a:buNone/>
              <a:defRPr sz="1467">
                <a:solidFill>
                  <a:schemeClr val="bg1"/>
                </a:solidFill>
              </a:defRPr>
            </a:lvl1pPr>
          </a:lstStyle>
          <a:p>
            <a:r>
              <a:rPr lang="en-GB"/>
              <a:t>Click to add picture</a:t>
            </a:r>
            <a:endParaRPr lang="en-GB" dirty="0"/>
          </a:p>
        </p:txBody>
      </p:sp>
      <p:sp>
        <p:nvSpPr>
          <p:cNvPr id="37" name="Picture Placeholder 5">
            <a:extLst>
              <a:ext uri="{FF2B5EF4-FFF2-40B4-BE49-F238E27FC236}">
                <a16:creationId xmlns:a16="http://schemas.microsoft.com/office/drawing/2014/main" id="{91CD0FB5-E4FD-4E34-9502-77B6475DA321}"/>
              </a:ext>
            </a:extLst>
          </p:cNvPr>
          <p:cNvSpPr>
            <a:spLocks noGrp="1"/>
          </p:cNvSpPr>
          <p:nvPr>
            <p:ph type="pic" sz="quarter" idx="19" hasCustomPrompt="1"/>
          </p:nvPr>
        </p:nvSpPr>
        <p:spPr>
          <a:xfrm>
            <a:off x="5650728" y="2827888"/>
            <a:ext cx="1170051" cy="1041747"/>
          </a:xfrm>
          <a:solidFill>
            <a:schemeClr val="bg1">
              <a:lumMod val="75000"/>
            </a:schemeClr>
          </a:solidFill>
        </p:spPr>
        <p:txBody>
          <a:bodyPr anchor="ctr">
            <a:normAutofit/>
          </a:bodyPr>
          <a:lstStyle>
            <a:lvl1pPr marL="0" indent="0" algn="ctr">
              <a:spcBef>
                <a:spcPts val="0"/>
              </a:spcBef>
              <a:buNone/>
              <a:defRPr sz="1467">
                <a:solidFill>
                  <a:schemeClr val="bg1"/>
                </a:solidFill>
              </a:defRPr>
            </a:lvl1pPr>
          </a:lstStyle>
          <a:p>
            <a:r>
              <a:rPr lang="en-GB"/>
              <a:t>Click to add picture</a:t>
            </a:r>
            <a:endParaRPr lang="en-GB" dirty="0"/>
          </a:p>
        </p:txBody>
      </p:sp>
      <p:sp>
        <p:nvSpPr>
          <p:cNvPr id="38" name="Picture Placeholder 5">
            <a:extLst>
              <a:ext uri="{FF2B5EF4-FFF2-40B4-BE49-F238E27FC236}">
                <a16:creationId xmlns:a16="http://schemas.microsoft.com/office/drawing/2014/main" id="{F7DDAB31-986C-40A8-9C1D-E66196707E32}"/>
              </a:ext>
            </a:extLst>
          </p:cNvPr>
          <p:cNvSpPr>
            <a:spLocks noGrp="1"/>
          </p:cNvSpPr>
          <p:nvPr>
            <p:ph type="pic" sz="quarter" idx="20" hasCustomPrompt="1"/>
          </p:nvPr>
        </p:nvSpPr>
        <p:spPr>
          <a:xfrm>
            <a:off x="5650728" y="4100097"/>
            <a:ext cx="1170051" cy="1041747"/>
          </a:xfrm>
          <a:solidFill>
            <a:schemeClr val="bg1">
              <a:lumMod val="75000"/>
            </a:schemeClr>
          </a:solidFill>
        </p:spPr>
        <p:txBody>
          <a:bodyPr anchor="ctr">
            <a:normAutofit/>
          </a:bodyPr>
          <a:lstStyle>
            <a:lvl1pPr marL="0" indent="0" algn="ctr">
              <a:spcBef>
                <a:spcPts val="0"/>
              </a:spcBef>
              <a:buNone/>
              <a:defRPr sz="1467">
                <a:solidFill>
                  <a:schemeClr val="bg1"/>
                </a:solidFill>
              </a:defRPr>
            </a:lvl1pPr>
          </a:lstStyle>
          <a:p>
            <a:r>
              <a:rPr lang="en-GB"/>
              <a:t>Click to add picture</a:t>
            </a:r>
            <a:endParaRPr lang="en-GB" dirty="0"/>
          </a:p>
        </p:txBody>
      </p:sp>
      <p:sp>
        <p:nvSpPr>
          <p:cNvPr id="39" name="Text Placeholder 14">
            <a:extLst>
              <a:ext uri="{FF2B5EF4-FFF2-40B4-BE49-F238E27FC236}">
                <a16:creationId xmlns:a16="http://schemas.microsoft.com/office/drawing/2014/main" id="{ED74DBC9-5F8C-482F-B8EC-528AE7B206B6}"/>
              </a:ext>
            </a:extLst>
          </p:cNvPr>
          <p:cNvSpPr>
            <a:spLocks noGrp="1"/>
          </p:cNvSpPr>
          <p:nvPr>
            <p:ph type="body" sz="quarter" idx="21" hasCustomPrompt="1"/>
          </p:nvPr>
        </p:nvSpPr>
        <p:spPr>
          <a:xfrm>
            <a:off x="6938948" y="1555679"/>
            <a:ext cx="4869936" cy="1041747"/>
          </a:xfrm>
        </p:spPr>
        <p:txBody>
          <a:bodyPr anchor="ctr">
            <a:normAutofit/>
          </a:bodyPr>
          <a:lstStyle>
            <a:lvl1pPr marL="0" indent="0">
              <a:buNone/>
              <a:defRPr sz="1467">
                <a:solidFill>
                  <a:schemeClr val="bg1"/>
                </a:solidFill>
              </a:defRPr>
            </a:lvl1pPr>
            <a:lvl2pPr marL="239178" indent="0">
              <a:buNone/>
              <a:defRPr sz="1467">
                <a:solidFill>
                  <a:schemeClr val="bg1"/>
                </a:solidFill>
              </a:defRPr>
            </a:lvl2pPr>
            <a:lvl3pPr marL="480471" indent="0">
              <a:buNone/>
              <a:defRPr sz="1333"/>
            </a:lvl3pPr>
            <a:lvl4pPr marL="719649" indent="0">
              <a:buNone/>
              <a:defRPr sz="1333"/>
            </a:lvl4pPr>
            <a:lvl5pPr marL="958825" indent="0">
              <a:buNone/>
              <a:defRPr sz="1333"/>
            </a:lvl5pPr>
          </a:lstStyle>
          <a:p>
            <a:pPr lvl="0"/>
            <a:r>
              <a:rPr lang="en-GB" dirty="0"/>
              <a:t>Click to add text</a:t>
            </a:r>
          </a:p>
        </p:txBody>
      </p:sp>
      <p:sp>
        <p:nvSpPr>
          <p:cNvPr id="40" name="Text Placeholder 14">
            <a:extLst>
              <a:ext uri="{FF2B5EF4-FFF2-40B4-BE49-F238E27FC236}">
                <a16:creationId xmlns:a16="http://schemas.microsoft.com/office/drawing/2014/main" id="{4526E8DE-9F24-429B-97B3-00129BD207F5}"/>
              </a:ext>
            </a:extLst>
          </p:cNvPr>
          <p:cNvSpPr>
            <a:spLocks noGrp="1"/>
          </p:cNvSpPr>
          <p:nvPr>
            <p:ph type="body" sz="quarter" idx="22" hasCustomPrompt="1"/>
          </p:nvPr>
        </p:nvSpPr>
        <p:spPr>
          <a:xfrm>
            <a:off x="6938948" y="2827888"/>
            <a:ext cx="4869936" cy="1041747"/>
          </a:xfrm>
        </p:spPr>
        <p:txBody>
          <a:bodyPr anchor="ctr">
            <a:normAutofit/>
          </a:bodyPr>
          <a:lstStyle>
            <a:lvl1pPr marL="0" indent="0">
              <a:buNone/>
              <a:defRPr sz="1467">
                <a:solidFill>
                  <a:schemeClr val="bg1"/>
                </a:solidFill>
              </a:defRPr>
            </a:lvl1pPr>
            <a:lvl2pPr marL="239178" indent="0">
              <a:buNone/>
              <a:defRPr sz="1467">
                <a:solidFill>
                  <a:schemeClr val="bg1"/>
                </a:solidFill>
              </a:defRPr>
            </a:lvl2pPr>
            <a:lvl3pPr marL="480471" indent="0">
              <a:buNone/>
              <a:defRPr sz="1333"/>
            </a:lvl3pPr>
            <a:lvl4pPr marL="719649" indent="0">
              <a:buNone/>
              <a:defRPr sz="1333"/>
            </a:lvl4pPr>
            <a:lvl5pPr marL="958825" indent="0">
              <a:buNone/>
              <a:defRPr sz="1333"/>
            </a:lvl5pPr>
          </a:lstStyle>
          <a:p>
            <a:pPr lvl="0"/>
            <a:r>
              <a:rPr lang="en-GB" dirty="0"/>
              <a:t>Click to add text</a:t>
            </a:r>
          </a:p>
        </p:txBody>
      </p:sp>
      <p:sp>
        <p:nvSpPr>
          <p:cNvPr id="41" name="Text Placeholder 14">
            <a:extLst>
              <a:ext uri="{FF2B5EF4-FFF2-40B4-BE49-F238E27FC236}">
                <a16:creationId xmlns:a16="http://schemas.microsoft.com/office/drawing/2014/main" id="{6980C8EB-C6DC-4B20-952E-C374410D186A}"/>
              </a:ext>
            </a:extLst>
          </p:cNvPr>
          <p:cNvSpPr>
            <a:spLocks noGrp="1"/>
          </p:cNvSpPr>
          <p:nvPr>
            <p:ph type="body" sz="quarter" idx="23" hasCustomPrompt="1"/>
          </p:nvPr>
        </p:nvSpPr>
        <p:spPr>
          <a:xfrm>
            <a:off x="6938948" y="4100097"/>
            <a:ext cx="4869936" cy="1041747"/>
          </a:xfrm>
        </p:spPr>
        <p:txBody>
          <a:bodyPr anchor="ctr">
            <a:normAutofit/>
          </a:bodyPr>
          <a:lstStyle>
            <a:lvl1pPr marL="0" indent="0">
              <a:buNone/>
              <a:defRPr sz="1467">
                <a:solidFill>
                  <a:schemeClr val="bg1"/>
                </a:solidFill>
              </a:defRPr>
            </a:lvl1pPr>
            <a:lvl2pPr marL="239178" indent="0">
              <a:buNone/>
              <a:defRPr sz="1467">
                <a:solidFill>
                  <a:schemeClr val="bg1"/>
                </a:solidFill>
              </a:defRPr>
            </a:lvl2pPr>
            <a:lvl3pPr marL="480471" indent="0">
              <a:buNone/>
              <a:defRPr sz="1333"/>
            </a:lvl3pPr>
            <a:lvl4pPr marL="719649" indent="0">
              <a:buNone/>
              <a:defRPr sz="1333"/>
            </a:lvl4pPr>
            <a:lvl5pPr marL="958825" indent="0">
              <a:buNone/>
              <a:defRPr sz="1333"/>
            </a:lvl5pPr>
          </a:lstStyle>
          <a:p>
            <a:pPr lvl="0"/>
            <a:r>
              <a:rPr lang="en-GB" dirty="0"/>
              <a:t>Click to add text</a:t>
            </a:r>
          </a:p>
        </p:txBody>
      </p:sp>
      <p:sp>
        <p:nvSpPr>
          <p:cNvPr id="4" name="Text Placeholder 6">
            <a:extLst>
              <a:ext uri="{FF2B5EF4-FFF2-40B4-BE49-F238E27FC236}">
                <a16:creationId xmlns:a16="http://schemas.microsoft.com/office/drawing/2014/main" id="{1DE8A679-0759-713E-0CE2-3E0787163AE2}"/>
              </a:ext>
            </a:extLst>
          </p:cNvPr>
          <p:cNvSpPr>
            <a:spLocks noGrp="1"/>
          </p:cNvSpPr>
          <p:nvPr>
            <p:ph type="body" sz="quarter" idx="24" hasCustomPrompt="1"/>
          </p:nvPr>
        </p:nvSpPr>
        <p:spPr>
          <a:xfrm>
            <a:off x="383118"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9244905"/>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4">
            <a:alpha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0CF30B-0460-4090-8253-4C0C66AF2BC8}"/>
              </a:ext>
            </a:extLst>
          </p:cNvPr>
          <p:cNvSpPr/>
          <p:nvPr userDrawn="1"/>
        </p:nvSpPr>
        <p:spPr>
          <a:xfrm>
            <a:off x="1" y="0"/>
            <a:ext cx="4271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le 1"/>
          <p:cNvSpPr>
            <a:spLocks noGrp="1"/>
          </p:cNvSpPr>
          <p:nvPr>
            <p:ph type="title" hasCustomPrompt="1"/>
          </p:nvPr>
        </p:nvSpPr>
        <p:spPr>
          <a:xfrm>
            <a:off x="383120" y="309032"/>
            <a:ext cx="3551765" cy="1344085"/>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dirty="0"/>
              <a:t>Internal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11" name="Graphic 19">
            <a:extLst>
              <a:ext uri="{FF2B5EF4-FFF2-40B4-BE49-F238E27FC236}">
                <a16:creationId xmlns:a16="http://schemas.microsoft.com/office/drawing/2014/main" id="{2135EBB7-89A2-462D-8F90-9B79ED46DCA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BEBEBE"/>
          </a:solidFill>
        </p:grpSpPr>
        <p:sp>
          <p:nvSpPr>
            <p:cNvPr id="12" name="Freeform: Shape 11">
              <a:extLst>
                <a:ext uri="{FF2B5EF4-FFF2-40B4-BE49-F238E27FC236}">
                  <a16:creationId xmlns:a16="http://schemas.microsoft.com/office/drawing/2014/main" id="{AFCE5AD2-C0B6-4416-8377-C3F33413204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D6495CA5-5589-4B2B-98FB-D20F392F574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2252530-7889-4BA8-831A-58B2276F173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5AFEE500-4CD8-40CF-AB55-7E7F80EC6513}"/>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CA17C36B-8CE7-4ECB-A0B5-E528AD02774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6E66A775-32E8-41CB-90F0-5C4576F39F1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38384A2-15B4-4BDE-8BE0-77541982E33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A87B1E7-E372-44CB-973A-519D64CAD6F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DC3A118D-41E8-4B95-A78E-85F79ECB770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0961566C-4B79-4974-A51E-FC5CCE1B625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1ED51D0D-C996-4EE9-B171-AD29F2DE7B9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B3FC1AA2-5191-46F5-AB4E-A9D20CD3857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C96860F0-A49A-4285-B37A-503ECD985D00}"/>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BE11755-AF30-4D54-BF20-F853D417C57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F189726A-4322-4ABC-A42A-685C0655ABD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5106B221-15F6-479D-BFA6-3915FE60FFD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421E8CBF-44DC-42F6-8736-FF558A5B9D4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FE4AC2BA-2471-4EDF-A746-20381B89DBE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2BFA87CC-878C-4AF8-8560-B98D25B8FCB1}"/>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10171221-5F88-475A-BA07-A22812E0588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6" name="Content Placeholder 5">
            <a:extLst>
              <a:ext uri="{FF2B5EF4-FFF2-40B4-BE49-F238E27FC236}">
                <a16:creationId xmlns:a16="http://schemas.microsoft.com/office/drawing/2014/main" id="{B99B0955-4799-4906-A566-C24D9C3A04F8}"/>
              </a:ext>
            </a:extLst>
          </p:cNvPr>
          <p:cNvSpPr>
            <a:spLocks noGrp="1"/>
          </p:cNvSpPr>
          <p:nvPr>
            <p:ph sz="quarter" idx="18" hasCustomPrompt="1"/>
          </p:nvPr>
        </p:nvSpPr>
        <p:spPr>
          <a:xfrm>
            <a:off x="4607985" y="309034"/>
            <a:ext cx="7200900" cy="5856817"/>
          </a:xfrm>
        </p:spPr>
        <p:txBody>
          <a:bodyPr/>
          <a:lstStyle>
            <a:lvl1pPr marL="0" indent="0">
              <a:buNone/>
              <a:defRPr/>
            </a:lvl1pPr>
            <a:lvl2pPr marL="239178" indent="0">
              <a:buNone/>
              <a:defRPr/>
            </a:lvl2pPr>
          </a:lstStyle>
          <a:p>
            <a:pPr lvl="0"/>
            <a:r>
              <a:rPr lang="en-GB"/>
              <a:t>Click to add content for example chart or table</a:t>
            </a:r>
            <a:endParaRPr lang="en-GB" dirty="0"/>
          </a:p>
        </p:txBody>
      </p:sp>
      <p:sp>
        <p:nvSpPr>
          <p:cNvPr id="4" name="Text Placeholder 6">
            <a:extLst>
              <a:ext uri="{FF2B5EF4-FFF2-40B4-BE49-F238E27FC236}">
                <a16:creationId xmlns:a16="http://schemas.microsoft.com/office/drawing/2014/main" id="{B6CDCEF1-939E-8BA0-6055-2F9766971ACF}"/>
              </a:ext>
            </a:extLst>
          </p:cNvPr>
          <p:cNvSpPr>
            <a:spLocks noGrp="1"/>
          </p:cNvSpPr>
          <p:nvPr>
            <p:ph type="body" sz="quarter" idx="19" hasCustomPrompt="1"/>
          </p:nvPr>
        </p:nvSpPr>
        <p:spPr>
          <a:xfrm>
            <a:off x="383118"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51951636"/>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guide id="5" pos="21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2469093"/>
            <a:ext cx="4364121" cy="1919817"/>
          </a:xfrm>
        </p:spPr>
        <p:txBody>
          <a:bodyPr anchor="ctr"/>
          <a:lstStyle>
            <a:lvl1pPr>
              <a:defRPr/>
            </a:lvl1pPr>
          </a:lstStyle>
          <a:p>
            <a:r>
              <a:rPr lang="en-GB" dirty="0"/>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5" name="Dots">
            <a:extLst>
              <a:ext uri="{FF2B5EF4-FFF2-40B4-BE49-F238E27FC236}">
                <a16:creationId xmlns:a16="http://schemas.microsoft.com/office/drawing/2014/main" id="{7EB53862-94DA-442E-9BA3-F56AE08555A8}"/>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5183717" y="309032"/>
            <a:ext cx="4368800" cy="6240000"/>
          </a:xfrm>
        </p:spPr>
        <p:txBody>
          <a:bodyPr anchor="ctr"/>
          <a:lstStyle>
            <a:lvl1pPr marL="319609" indent="-319609">
              <a:buClr>
                <a:schemeClr val="tx2"/>
              </a:buClr>
              <a:buFont typeface="+mj-lt"/>
              <a:buAutoNum type="arabicPeriod"/>
              <a:defRPr>
                <a:solidFill>
                  <a:schemeClr val="accent1"/>
                </a:solidFill>
              </a:defRPr>
            </a:lvl1pPr>
            <a:lvl2pPr marL="543970" indent="-230712">
              <a:buClr>
                <a:schemeClr val="tx2"/>
              </a:buClr>
              <a:buFont typeface="+mj-lt"/>
              <a:buAutoNum type="arabicPeriod"/>
              <a:defRPr>
                <a:solidFill>
                  <a:schemeClr val="accent1"/>
                </a:solidFill>
              </a:defRPr>
            </a:lvl2pPr>
            <a:lvl3pPr marL="783147" indent="-232828">
              <a:buClr>
                <a:schemeClr val="tx2"/>
              </a:buClr>
              <a:buFont typeface="+mj-lt"/>
              <a:buAutoNum type="arabicPeriod"/>
              <a:defRPr>
                <a:solidFill>
                  <a:schemeClr val="accent1"/>
                </a:solidFill>
              </a:defRPr>
            </a:lvl3pPr>
            <a:lvl4pPr marL="1024441" indent="-251878">
              <a:buClr>
                <a:schemeClr val="tx2"/>
              </a:buClr>
              <a:buFont typeface="+mj-lt"/>
              <a:buAutoNum type="arabicPeriod"/>
              <a:defRPr>
                <a:solidFill>
                  <a:schemeClr val="accent1"/>
                </a:solidFill>
              </a:defRPr>
            </a:lvl4pPr>
            <a:lvl5pPr marL="1261502" indent="-237061">
              <a:buClr>
                <a:schemeClr val="tx2"/>
              </a:buClr>
              <a:buFont typeface="+mj-lt"/>
              <a:buAutoNum type="arabicPeriod"/>
              <a:defRPr>
                <a:solidFill>
                  <a:schemeClr val="accent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p>
            <a:r>
              <a:rPr lang="en-US"/>
              <a:t>December 14, 2021</a:t>
            </a:r>
            <a:endParaRPr lang="en-GB" dirty="0"/>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p>
            <a:r>
              <a:rPr lang="en-GB"/>
              <a:t>Internal</a:t>
            </a:r>
            <a:endParaRPr lang="en-GB" dirty="0"/>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904758713"/>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four char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20" y="309033"/>
            <a:ext cx="11425763" cy="1344084"/>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9554677" y="6501022"/>
            <a:ext cx="1770473" cy="172509"/>
          </a:xfrm>
        </p:spPr>
        <p:txBody>
          <a:bodyPr/>
          <a:lstStyle>
            <a:lvl1pPr>
              <a:defRPr>
                <a:solidFill>
                  <a:srgbClr val="A9A9A9"/>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11386796" y="6501022"/>
            <a:ext cx="422089" cy="172509"/>
          </a:xfrm>
        </p:spPr>
        <p:txBody>
          <a:bodyPr/>
          <a:lstStyle>
            <a:lvl1pPr>
              <a:defRPr>
                <a:solidFill>
                  <a:srgbClr val="A9A9A9"/>
                </a:solidFill>
              </a:defRPr>
            </a:lvl1pPr>
          </a:lstStyle>
          <a:p>
            <a:fld id="{61E25E67-CBB9-434B-BBF7-0A5E970272B8}" type="slidenum">
              <a:rPr lang="en-GB" smtClean="0"/>
              <a:pPr/>
              <a:t>‹#›</a:t>
            </a:fld>
            <a:endParaRPr lang="en-GB" dirty="0"/>
          </a:p>
        </p:txBody>
      </p:sp>
      <p:sp>
        <p:nvSpPr>
          <p:cNvPr id="6" name="Chart Placeholder 5">
            <a:extLst>
              <a:ext uri="{FF2B5EF4-FFF2-40B4-BE49-F238E27FC236}">
                <a16:creationId xmlns:a16="http://schemas.microsoft.com/office/drawing/2014/main" id="{DB9FC45D-54D5-4036-93FE-B8CC03146E43}"/>
              </a:ext>
            </a:extLst>
          </p:cNvPr>
          <p:cNvSpPr>
            <a:spLocks noGrp="1"/>
          </p:cNvSpPr>
          <p:nvPr>
            <p:ph type="chart" sz="quarter" idx="19"/>
          </p:nvPr>
        </p:nvSpPr>
        <p:spPr>
          <a:xfrm>
            <a:off x="4271433" y="1850082"/>
            <a:ext cx="3600451" cy="2080372"/>
          </a:xfrm>
        </p:spPr>
        <p:txBody>
          <a:bodyPr anchor="ctr">
            <a:normAutofit/>
          </a:bodyPr>
          <a:lstStyle>
            <a:lvl1pPr marL="0" indent="0" algn="ctr">
              <a:buNone/>
              <a:defRPr sz="1600"/>
            </a:lvl1pPr>
          </a:lstStyle>
          <a:p>
            <a:r>
              <a:rPr lang="en-US"/>
              <a:t>Click icon to add chart</a:t>
            </a:r>
            <a:endParaRPr lang="en-GB" dirty="0"/>
          </a:p>
        </p:txBody>
      </p:sp>
      <p:sp>
        <p:nvSpPr>
          <p:cNvPr id="17" name="Chart Placeholder 5">
            <a:extLst>
              <a:ext uri="{FF2B5EF4-FFF2-40B4-BE49-F238E27FC236}">
                <a16:creationId xmlns:a16="http://schemas.microsoft.com/office/drawing/2014/main" id="{4712E5B9-D971-42A0-B7C2-EADDA62014AD}"/>
              </a:ext>
            </a:extLst>
          </p:cNvPr>
          <p:cNvSpPr>
            <a:spLocks noGrp="1"/>
          </p:cNvSpPr>
          <p:nvPr>
            <p:ph type="chart" sz="quarter" idx="20"/>
          </p:nvPr>
        </p:nvSpPr>
        <p:spPr>
          <a:xfrm>
            <a:off x="8208432" y="1850082"/>
            <a:ext cx="3600451" cy="2080372"/>
          </a:xfrm>
        </p:spPr>
        <p:txBody>
          <a:bodyPr anchor="ctr">
            <a:normAutofit/>
          </a:bodyPr>
          <a:lstStyle>
            <a:lvl1pPr marL="0" indent="0" algn="ctr">
              <a:buNone/>
              <a:defRPr sz="1600"/>
            </a:lvl1pPr>
          </a:lstStyle>
          <a:p>
            <a:r>
              <a:rPr lang="en-US"/>
              <a:t>Click icon to add chart</a:t>
            </a:r>
            <a:endParaRPr lang="en-GB" dirty="0"/>
          </a:p>
        </p:txBody>
      </p:sp>
      <p:sp>
        <p:nvSpPr>
          <p:cNvPr id="19" name="Chart Placeholder 5">
            <a:extLst>
              <a:ext uri="{FF2B5EF4-FFF2-40B4-BE49-F238E27FC236}">
                <a16:creationId xmlns:a16="http://schemas.microsoft.com/office/drawing/2014/main" id="{0512725E-F973-4E54-B29A-0CF2150058E6}"/>
              </a:ext>
            </a:extLst>
          </p:cNvPr>
          <p:cNvSpPr>
            <a:spLocks noGrp="1"/>
          </p:cNvSpPr>
          <p:nvPr>
            <p:ph type="chart" sz="quarter" idx="21"/>
          </p:nvPr>
        </p:nvSpPr>
        <p:spPr>
          <a:xfrm>
            <a:off x="4271433" y="4090977"/>
            <a:ext cx="3600451" cy="2080372"/>
          </a:xfrm>
        </p:spPr>
        <p:txBody>
          <a:bodyPr anchor="ctr">
            <a:normAutofit/>
          </a:bodyPr>
          <a:lstStyle>
            <a:lvl1pPr marL="0" indent="0" algn="ctr">
              <a:buNone/>
              <a:defRPr sz="1600"/>
            </a:lvl1pPr>
          </a:lstStyle>
          <a:p>
            <a:r>
              <a:rPr lang="en-US"/>
              <a:t>Click icon to add chart</a:t>
            </a:r>
            <a:endParaRPr lang="en-GB" dirty="0"/>
          </a:p>
        </p:txBody>
      </p:sp>
      <p:sp>
        <p:nvSpPr>
          <p:cNvPr id="20" name="Chart Placeholder 5">
            <a:extLst>
              <a:ext uri="{FF2B5EF4-FFF2-40B4-BE49-F238E27FC236}">
                <a16:creationId xmlns:a16="http://schemas.microsoft.com/office/drawing/2014/main" id="{BE898CDF-F524-424F-97F4-3286D721F31E}"/>
              </a:ext>
            </a:extLst>
          </p:cNvPr>
          <p:cNvSpPr>
            <a:spLocks noGrp="1"/>
          </p:cNvSpPr>
          <p:nvPr>
            <p:ph type="chart" sz="quarter" idx="22"/>
          </p:nvPr>
        </p:nvSpPr>
        <p:spPr>
          <a:xfrm>
            <a:off x="8208432" y="4090977"/>
            <a:ext cx="3600451" cy="2080372"/>
          </a:xfrm>
        </p:spPr>
        <p:txBody>
          <a:bodyPr anchor="ctr">
            <a:normAutofit/>
          </a:bodyPr>
          <a:lstStyle>
            <a:lvl1pPr marL="0" indent="0" algn="ctr">
              <a:buNone/>
              <a:defRPr sz="1600"/>
            </a:lvl1pPr>
          </a:lstStyle>
          <a:p>
            <a:r>
              <a:rPr lang="en-US"/>
              <a:t>Click icon to add chart</a:t>
            </a:r>
            <a:endParaRPr lang="en-GB" dirty="0"/>
          </a:p>
        </p:txBody>
      </p:sp>
      <p:sp>
        <p:nvSpPr>
          <p:cNvPr id="4" name="Text Placeholder 6">
            <a:extLst>
              <a:ext uri="{FF2B5EF4-FFF2-40B4-BE49-F238E27FC236}">
                <a16:creationId xmlns:a16="http://schemas.microsoft.com/office/drawing/2014/main" id="{F082958F-84AD-AD32-01DA-E027398C9CEB}"/>
              </a:ext>
            </a:extLst>
          </p:cNvPr>
          <p:cNvSpPr>
            <a:spLocks noGrp="1"/>
          </p:cNvSpPr>
          <p:nvPr>
            <p:ph type="body" sz="quarter" idx="18" hasCustomPrompt="1"/>
          </p:nvPr>
        </p:nvSpPr>
        <p:spPr>
          <a:xfrm>
            <a:off x="383118" y="1845734"/>
            <a:ext cx="3551767"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699679735"/>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719">
          <p15:clr>
            <a:srgbClr val="FBAE40"/>
          </p15:clr>
        </p15:guide>
        <p15:guide id="4" pos="387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picture and text boxes">
    <p:bg>
      <p:bgPr>
        <a:solidFill>
          <a:schemeClr val="accent4">
            <a:alpha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B9D176-43F4-4CF4-9D48-99DC583F1DCF}"/>
              </a:ext>
            </a:extLst>
          </p:cNvPr>
          <p:cNvSpPr>
            <a:spLocks noGrp="1"/>
          </p:cNvSpPr>
          <p:nvPr>
            <p:ph type="pic" sz="quarter" idx="20" hasCustomPrompt="1"/>
          </p:nvPr>
        </p:nvSpPr>
        <p:spPr>
          <a:xfrm>
            <a:off x="0" y="1"/>
            <a:ext cx="12192000" cy="3553097"/>
          </a:xfrm>
          <a:solidFill>
            <a:schemeClr val="bg1">
              <a:lumMod val="75000"/>
            </a:schemeClr>
          </a:solidFill>
        </p:spPr>
        <p:txBody>
          <a:bodyPr anchor="ctr"/>
          <a:lstStyle>
            <a:lvl1pPr marL="0" indent="0" algn="ctr">
              <a:buNone/>
              <a:defRPr>
                <a:solidFill>
                  <a:schemeClr val="bg1"/>
                </a:solidFill>
              </a:defRPr>
            </a:lvl1pPr>
          </a:lstStyle>
          <a:p>
            <a:r>
              <a:rPr lang="en-GB"/>
              <a:t>Click to add picture</a:t>
            </a:r>
            <a:endParaRPr lang="en-GB" dirty="0"/>
          </a:p>
        </p:txBody>
      </p:sp>
      <p:sp>
        <p:nvSpPr>
          <p:cNvPr id="2" name="Title 1"/>
          <p:cNvSpPr>
            <a:spLocks noGrp="1"/>
          </p:cNvSpPr>
          <p:nvPr>
            <p:ph type="title" hasCustomPrompt="1"/>
          </p:nvPr>
        </p:nvSpPr>
        <p:spPr>
          <a:xfrm>
            <a:off x="383118" y="3706368"/>
            <a:ext cx="3505199" cy="1279565"/>
          </a:xfrm>
        </p:spPr>
        <p:txBody>
          <a:bodyPr anchor="b"/>
          <a:lstStyle>
            <a:lvl1pPr>
              <a:defRPr>
                <a:solidFill>
                  <a:schemeClr val="accent1"/>
                </a:solidFill>
              </a:defRPr>
            </a:lvl1pPr>
          </a:lstStyle>
          <a:p>
            <a:r>
              <a:rPr lang="en-GB" dirty="0"/>
              <a:t>Short title</a:t>
            </a:r>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7" name="Subtitle 2">
            <a:extLst>
              <a:ext uri="{FF2B5EF4-FFF2-40B4-BE49-F238E27FC236}">
                <a16:creationId xmlns:a16="http://schemas.microsoft.com/office/drawing/2014/main" id="{F4B38B19-CADF-4FC1-9242-DEBCD1E6C247}"/>
              </a:ext>
            </a:extLst>
          </p:cNvPr>
          <p:cNvSpPr>
            <a:spLocks noGrp="1"/>
          </p:cNvSpPr>
          <p:nvPr>
            <p:ph type="subTitle" idx="13" hasCustomPrompt="1"/>
          </p:nvPr>
        </p:nvSpPr>
        <p:spPr>
          <a:xfrm>
            <a:off x="383117" y="5090434"/>
            <a:ext cx="3505199" cy="1075417"/>
          </a:xfrm>
        </p:spPr>
        <p:txBody>
          <a:bodyPr>
            <a:noAutofit/>
          </a:bodyPr>
          <a:lstStyle>
            <a:lvl1pPr marL="0" indent="0" algn="l">
              <a:lnSpc>
                <a:spcPct val="90000"/>
              </a:lnSpc>
              <a:spcBef>
                <a:spcPts val="0"/>
              </a:spcBef>
              <a:buNone/>
              <a:defRPr sz="2133">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subtitle</a:t>
            </a:r>
            <a:endParaRPr lang="en-GB" dirty="0"/>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4034368" y="3309258"/>
            <a:ext cx="1817793" cy="2340863"/>
          </a:xfrm>
          <a:solidFill>
            <a:schemeClr val="accent4"/>
          </a:solidFill>
        </p:spPr>
        <p:txBody>
          <a:bodyPr lIns="180000" tIns="144000" rIns="180000" bIns="144000">
            <a:normAutofit/>
          </a:bodyPr>
          <a:lstStyle>
            <a:lvl1pPr marL="0" indent="0">
              <a:buNone/>
              <a:defRPr sz="1333"/>
            </a:lvl1pPr>
            <a:lvl2pPr marL="116414" indent="0">
              <a:buNone/>
              <a:defRPr sz="1333"/>
            </a:lvl2pPr>
            <a:lvl3pPr marL="239177" indent="0">
              <a:buNone/>
              <a:defRPr sz="1333"/>
            </a:lvl3pPr>
            <a:lvl4pPr marL="355591" indent="0">
              <a:buNone/>
              <a:defRPr sz="1333"/>
            </a:lvl4pPr>
            <a:lvl5pPr marL="480471" indent="0">
              <a:buNone/>
              <a:defRPr sz="1333"/>
            </a:lvl5pPr>
          </a:lstStyle>
          <a:p>
            <a:pPr lvl="0"/>
            <a:r>
              <a:rPr lang="en-US" dirty="0"/>
              <a:t>Click to edit Master text styles</a:t>
            </a:r>
          </a:p>
          <a:p>
            <a:pPr lvl="1"/>
            <a:r>
              <a:rPr lang="en-US" dirty="0"/>
              <a:t>Second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6016649" y="3309258"/>
            <a:ext cx="1817793" cy="2340863"/>
          </a:xfrm>
          <a:solidFill>
            <a:schemeClr val="accent4"/>
          </a:solidFill>
        </p:spPr>
        <p:txBody>
          <a:bodyPr lIns="180000" tIns="144000" rIns="180000" bIns="144000">
            <a:normAutofit/>
          </a:bodyPr>
          <a:lstStyle>
            <a:lvl1pPr marL="0" indent="0">
              <a:buNone/>
              <a:defRPr sz="1333"/>
            </a:lvl1pPr>
            <a:lvl2pPr marL="116414" indent="0">
              <a:buNone/>
              <a:defRPr sz="1333"/>
            </a:lvl2pPr>
            <a:lvl3pPr marL="239177" indent="0">
              <a:buNone/>
              <a:defRPr sz="1333"/>
            </a:lvl3pPr>
            <a:lvl4pPr marL="355591" indent="0">
              <a:buNone/>
              <a:defRPr sz="1333"/>
            </a:lvl4pPr>
            <a:lvl5pPr marL="480471" indent="0">
              <a:buNone/>
              <a:defRPr sz="1333"/>
            </a:lvl5pPr>
          </a:lstStyle>
          <a:p>
            <a:pPr lvl="0"/>
            <a:r>
              <a:rPr lang="en-US"/>
              <a:t>Click to edit Master text styles</a:t>
            </a:r>
          </a:p>
          <a:p>
            <a:pPr lvl="1"/>
            <a:r>
              <a:rPr lang="en-US"/>
              <a:t>Second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7998930" y="3309258"/>
            <a:ext cx="1817793" cy="2340863"/>
          </a:xfrm>
          <a:solidFill>
            <a:schemeClr val="accent4"/>
          </a:solidFill>
        </p:spPr>
        <p:txBody>
          <a:bodyPr lIns="180000" tIns="144000" rIns="180000" bIns="144000">
            <a:normAutofit/>
          </a:bodyPr>
          <a:lstStyle>
            <a:lvl1pPr marL="0" indent="0">
              <a:buNone/>
              <a:defRPr sz="1333"/>
            </a:lvl1pPr>
            <a:lvl2pPr marL="116414" indent="0">
              <a:buNone/>
              <a:defRPr sz="1333"/>
            </a:lvl2pPr>
            <a:lvl3pPr marL="239177" indent="0">
              <a:buNone/>
              <a:defRPr sz="1333"/>
            </a:lvl3pPr>
            <a:lvl4pPr marL="355591" indent="0">
              <a:buNone/>
              <a:defRPr sz="1333"/>
            </a:lvl4pPr>
            <a:lvl5pPr marL="480471" indent="0">
              <a:buNone/>
              <a:defRPr sz="1333"/>
            </a:lvl5pPr>
          </a:lstStyle>
          <a:p>
            <a:pPr lvl="0"/>
            <a:r>
              <a:rPr lang="en-US"/>
              <a:t>Click to edit Master text styles</a:t>
            </a:r>
          </a:p>
        </p:txBody>
      </p:sp>
      <p:sp>
        <p:nvSpPr>
          <p:cNvPr id="15" name="Text Placeholder 13">
            <a:extLst>
              <a:ext uri="{FF2B5EF4-FFF2-40B4-BE49-F238E27FC236}">
                <a16:creationId xmlns:a16="http://schemas.microsoft.com/office/drawing/2014/main" id="{5F8C725A-89A3-4153-BB30-F09829AE0801}"/>
              </a:ext>
            </a:extLst>
          </p:cNvPr>
          <p:cNvSpPr>
            <a:spLocks noGrp="1"/>
          </p:cNvSpPr>
          <p:nvPr>
            <p:ph type="body" sz="quarter" idx="19"/>
          </p:nvPr>
        </p:nvSpPr>
        <p:spPr>
          <a:xfrm>
            <a:off x="9981213" y="3309258"/>
            <a:ext cx="1817793" cy="2340863"/>
          </a:xfrm>
          <a:solidFill>
            <a:schemeClr val="accent4"/>
          </a:solidFill>
        </p:spPr>
        <p:txBody>
          <a:bodyPr lIns="180000" tIns="144000" rIns="180000" bIns="144000">
            <a:normAutofit/>
          </a:bodyPr>
          <a:lstStyle>
            <a:lvl1pPr marL="0" indent="0">
              <a:buNone/>
              <a:defRPr sz="1333"/>
            </a:lvl1pPr>
            <a:lvl2pPr marL="116414" indent="0">
              <a:buNone/>
              <a:defRPr sz="1333"/>
            </a:lvl2pPr>
            <a:lvl3pPr marL="239177" indent="0">
              <a:buNone/>
              <a:defRPr sz="1333"/>
            </a:lvl3pPr>
            <a:lvl4pPr marL="355591" indent="0">
              <a:buNone/>
              <a:defRPr sz="1333"/>
            </a:lvl4pPr>
            <a:lvl5pPr marL="480471" indent="0">
              <a:buNone/>
              <a:defRPr sz="1333"/>
            </a:lvl5pPr>
          </a:lstStyle>
          <a:p>
            <a:pPr lvl="0"/>
            <a:r>
              <a:rPr lang="en-US"/>
              <a:t>Click to edit Master text styles</a:t>
            </a:r>
          </a:p>
        </p:txBody>
      </p:sp>
      <p:grpSp>
        <p:nvGrpSpPr>
          <p:cNvPr id="12" name="Graphic 19">
            <a:extLst>
              <a:ext uri="{FF2B5EF4-FFF2-40B4-BE49-F238E27FC236}">
                <a16:creationId xmlns:a16="http://schemas.microsoft.com/office/drawing/2014/main" id="{691AC394-9248-4039-8E50-C101568C6709}"/>
              </a:ext>
            </a:extLst>
          </p:cNvPr>
          <p:cNvGrpSpPr/>
          <p:nvPr userDrawn="1"/>
        </p:nvGrpSpPr>
        <p:grpSpPr>
          <a:xfrm>
            <a:off x="392793" y="6551636"/>
            <a:ext cx="650555" cy="108749"/>
            <a:chOff x="301852" y="4913727"/>
            <a:chExt cx="487916" cy="81562"/>
          </a:xfrm>
          <a:solidFill>
            <a:srgbClr val="53565A"/>
          </a:solidFill>
        </p:grpSpPr>
        <p:sp>
          <p:nvSpPr>
            <p:cNvPr id="13" name="Freeform: Shape 12">
              <a:extLst>
                <a:ext uri="{FF2B5EF4-FFF2-40B4-BE49-F238E27FC236}">
                  <a16:creationId xmlns:a16="http://schemas.microsoft.com/office/drawing/2014/main" id="{143BDC3D-AD61-45CE-A8A1-490AAA5F00C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B9CAF52B-FEB5-4063-BF03-8DAB1A1DCD6E}"/>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06E4EF46-7899-44A1-AD87-170E9FD242E1}"/>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CDB3F867-C063-43D5-B576-5CA8324899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CD15FA3C-528C-40E5-BEE3-CF931ADE651A}"/>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A54B0C5F-08F4-432F-A242-B454A9CC1C15}"/>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481C99C-C0CB-4857-A242-11A0F5F263FF}"/>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B9C1FBA-8D6B-43B7-896B-18A9BD44314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DFE2845E-50B1-4929-8CCC-431CF1908DB9}"/>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F0BCB425-0629-4FAE-892E-75DA29D6C70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C52423C4-146D-4CD1-AC12-13A6E50CD20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51204195-B8E8-4199-B513-4C624D7FF51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8E16977-2DA8-4FB8-BDBC-CB82EB8BD35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AABFEAA9-BFEC-4B3A-A94B-BD0A37BF1E42}"/>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1E90EE70-DDFA-4420-BFEC-9C360B6B5D14}"/>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18831A3E-F74A-4F0B-AF34-7995508C9D8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A55B767E-7BC8-405B-921D-D31733AD40F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631A0B14-5829-43E9-8BDE-856A4C89923E}"/>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5" name="Freeform: Shape 34">
              <a:extLst>
                <a:ext uri="{FF2B5EF4-FFF2-40B4-BE49-F238E27FC236}">
                  <a16:creationId xmlns:a16="http://schemas.microsoft.com/office/drawing/2014/main" id="{7054B147-4296-4BE7-B95F-E88CD59482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6" name="Freeform: Shape 35">
              <a:extLst>
                <a:ext uri="{FF2B5EF4-FFF2-40B4-BE49-F238E27FC236}">
                  <a16:creationId xmlns:a16="http://schemas.microsoft.com/office/drawing/2014/main" id="{1D069002-3AB5-43B9-9E09-76B857DC35E4}"/>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1827052194"/>
      </p:ext>
    </p:extLst>
  </p:cSld>
  <p:clrMapOvr>
    <a:masterClrMapping/>
  </p:clrMapOvr>
  <p:extLst>
    <p:ext uri="{DCECCB84-F9BA-43D5-87BE-67443E8EF086}">
      <p15:sldGuideLst xmlns:p15="http://schemas.microsoft.com/office/powerpoint/2012/main">
        <p15:guide id="4" pos="3703">
          <p15:clr>
            <a:srgbClr val="FBAE40"/>
          </p15:clr>
        </p15:guide>
        <p15:guide id="6" pos="1906">
          <p15:clr>
            <a:srgbClr val="FBAE40"/>
          </p15:clr>
        </p15:guide>
        <p15:guide id="8" pos="4641">
          <p15:clr>
            <a:srgbClr val="FBAE40"/>
          </p15:clr>
        </p15:guide>
        <p15:guide id="9" pos="2765">
          <p15:clr>
            <a:srgbClr val="FBAE40"/>
          </p15:clr>
        </p15:guide>
        <p15:guide id="10" pos="2841">
          <p15:clr>
            <a:srgbClr val="FBAE40"/>
          </p15:clr>
        </p15:guide>
        <p15:guide id="11" pos="4713">
          <p15:clr>
            <a:srgbClr val="FBAE40"/>
          </p15:clr>
        </p15:guide>
        <p15:guide id="12" pos="3779">
          <p15:clr>
            <a:srgbClr val="FBAE40"/>
          </p15:clr>
        </p15:guide>
        <p15:guide id="13" pos="183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and picture">
    <p:bg>
      <p:bgPr>
        <a:solidFill>
          <a:schemeClr val="bg1">
            <a:alpha val="75000"/>
          </a:schemeClr>
        </a:solidFill>
        <a:effectLst/>
      </p:bgPr>
    </p:bg>
    <p:spTree>
      <p:nvGrpSpPr>
        <p:cNvPr id="1" name=""/>
        <p:cNvGrpSpPr/>
        <p:nvPr/>
      </p:nvGrpSpPr>
      <p:grpSpPr>
        <a:xfrm>
          <a:off x="0" y="0"/>
          <a:ext cx="0" cy="0"/>
          <a:chOff x="0" y="0"/>
          <a:chExt cx="0" cy="0"/>
        </a:xfrm>
      </p:grpSpPr>
      <p:grpSp>
        <p:nvGrpSpPr>
          <p:cNvPr id="60" name="Graphic 19">
            <a:extLst>
              <a:ext uri="{FF2B5EF4-FFF2-40B4-BE49-F238E27FC236}">
                <a16:creationId xmlns:a16="http://schemas.microsoft.com/office/drawing/2014/main" id="{F9A4D9FD-CBA9-40AA-91C5-801F8F4B35E1}"/>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chemeClr val="bg1"/>
          </a:solidFill>
        </p:grpSpPr>
        <p:sp>
          <p:nvSpPr>
            <p:cNvPr id="61" name="Freeform: Shape 60">
              <a:extLst>
                <a:ext uri="{FF2B5EF4-FFF2-40B4-BE49-F238E27FC236}">
                  <a16:creationId xmlns:a16="http://schemas.microsoft.com/office/drawing/2014/main" id="{FC5F8EEE-2027-46C3-82D5-D3E0B524B20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62" name="Freeform: Shape 61">
              <a:extLst>
                <a:ext uri="{FF2B5EF4-FFF2-40B4-BE49-F238E27FC236}">
                  <a16:creationId xmlns:a16="http://schemas.microsoft.com/office/drawing/2014/main" id="{D5E5DA65-E88D-4B8F-BDD0-D371EBFBC062}"/>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63" name="Freeform: Shape 62">
              <a:extLst>
                <a:ext uri="{FF2B5EF4-FFF2-40B4-BE49-F238E27FC236}">
                  <a16:creationId xmlns:a16="http://schemas.microsoft.com/office/drawing/2014/main" id="{33BBA3BA-AF69-4109-AA0F-4A6BECA6C90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64" name="Freeform: Shape 63">
              <a:extLst>
                <a:ext uri="{FF2B5EF4-FFF2-40B4-BE49-F238E27FC236}">
                  <a16:creationId xmlns:a16="http://schemas.microsoft.com/office/drawing/2014/main" id="{70480C05-4466-41F2-B953-A8E8FB25A334}"/>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65" name="Freeform: Shape 64">
              <a:extLst>
                <a:ext uri="{FF2B5EF4-FFF2-40B4-BE49-F238E27FC236}">
                  <a16:creationId xmlns:a16="http://schemas.microsoft.com/office/drawing/2014/main" id="{4C14D13C-4832-499F-8903-ABB1786FF8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66" name="Freeform: Shape 65">
              <a:extLst>
                <a:ext uri="{FF2B5EF4-FFF2-40B4-BE49-F238E27FC236}">
                  <a16:creationId xmlns:a16="http://schemas.microsoft.com/office/drawing/2014/main" id="{59C48CD1-6002-431D-B38B-08CFDB1A89EA}"/>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67" name="Freeform: Shape 66">
              <a:extLst>
                <a:ext uri="{FF2B5EF4-FFF2-40B4-BE49-F238E27FC236}">
                  <a16:creationId xmlns:a16="http://schemas.microsoft.com/office/drawing/2014/main" id="{1B6BBB8E-0F04-4150-97B3-5404F99AFE7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68" name="Freeform: Shape 67">
              <a:extLst>
                <a:ext uri="{FF2B5EF4-FFF2-40B4-BE49-F238E27FC236}">
                  <a16:creationId xmlns:a16="http://schemas.microsoft.com/office/drawing/2014/main" id="{A09964C1-6BBC-4245-B301-D30808802003}"/>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69" name="Freeform: Shape 68">
              <a:extLst>
                <a:ext uri="{FF2B5EF4-FFF2-40B4-BE49-F238E27FC236}">
                  <a16:creationId xmlns:a16="http://schemas.microsoft.com/office/drawing/2014/main" id="{86D3991D-A712-44FA-89EB-7BDFB0DB4FE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70" name="Freeform: Shape 69">
              <a:extLst>
                <a:ext uri="{FF2B5EF4-FFF2-40B4-BE49-F238E27FC236}">
                  <a16:creationId xmlns:a16="http://schemas.microsoft.com/office/drawing/2014/main" id="{5C6A05A4-5020-4952-82E3-51EC5D635195}"/>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71" name="Freeform: Shape 70">
              <a:extLst>
                <a:ext uri="{FF2B5EF4-FFF2-40B4-BE49-F238E27FC236}">
                  <a16:creationId xmlns:a16="http://schemas.microsoft.com/office/drawing/2014/main" id="{6EC34952-04E0-420A-8BE3-831FB2616BFB}"/>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72" name="Freeform: Shape 71">
              <a:extLst>
                <a:ext uri="{FF2B5EF4-FFF2-40B4-BE49-F238E27FC236}">
                  <a16:creationId xmlns:a16="http://schemas.microsoft.com/office/drawing/2014/main" id="{848EA399-3B88-4CA8-9D1A-293A2C3CD3B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73" name="Freeform: Shape 72">
              <a:extLst>
                <a:ext uri="{FF2B5EF4-FFF2-40B4-BE49-F238E27FC236}">
                  <a16:creationId xmlns:a16="http://schemas.microsoft.com/office/drawing/2014/main" id="{5B2ED039-0F80-4B51-AC5E-256F8FA436D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74" name="Freeform: Shape 73">
              <a:extLst>
                <a:ext uri="{FF2B5EF4-FFF2-40B4-BE49-F238E27FC236}">
                  <a16:creationId xmlns:a16="http://schemas.microsoft.com/office/drawing/2014/main" id="{A2667AFB-8508-4465-8CA5-6800BBB37E5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75" name="Freeform: Shape 74">
              <a:extLst>
                <a:ext uri="{FF2B5EF4-FFF2-40B4-BE49-F238E27FC236}">
                  <a16:creationId xmlns:a16="http://schemas.microsoft.com/office/drawing/2014/main" id="{25421509-60E5-4A51-A352-5F4A3F8613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76" name="Freeform: Shape 75">
              <a:extLst>
                <a:ext uri="{FF2B5EF4-FFF2-40B4-BE49-F238E27FC236}">
                  <a16:creationId xmlns:a16="http://schemas.microsoft.com/office/drawing/2014/main" id="{D821F839-D929-4109-AA3A-3155D7A176F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77" name="Freeform: Shape 76">
              <a:extLst>
                <a:ext uri="{FF2B5EF4-FFF2-40B4-BE49-F238E27FC236}">
                  <a16:creationId xmlns:a16="http://schemas.microsoft.com/office/drawing/2014/main" id="{414D6F91-D12D-4D3E-812A-BEBB42E63C4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78" name="Freeform: Shape 77">
              <a:extLst>
                <a:ext uri="{FF2B5EF4-FFF2-40B4-BE49-F238E27FC236}">
                  <a16:creationId xmlns:a16="http://schemas.microsoft.com/office/drawing/2014/main" id="{D715EF96-BBC6-42A2-86B6-AC60005BD88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79" name="Freeform: Shape 78">
              <a:extLst>
                <a:ext uri="{FF2B5EF4-FFF2-40B4-BE49-F238E27FC236}">
                  <a16:creationId xmlns:a16="http://schemas.microsoft.com/office/drawing/2014/main" id="{6900032B-B9B7-4593-AF87-A68F29EB641E}"/>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80" name="Freeform: Shape 79">
              <a:extLst>
                <a:ext uri="{FF2B5EF4-FFF2-40B4-BE49-F238E27FC236}">
                  <a16:creationId xmlns:a16="http://schemas.microsoft.com/office/drawing/2014/main" id="{1043F203-4F1E-4B31-AA26-28D0D288B046}"/>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59" name="Picture Placeholder 58">
            <a:extLst>
              <a:ext uri="{FF2B5EF4-FFF2-40B4-BE49-F238E27FC236}">
                <a16:creationId xmlns:a16="http://schemas.microsoft.com/office/drawing/2014/main" id="{5AB387F6-333B-46D5-8551-80AE0CFDA722}"/>
              </a:ext>
            </a:extLst>
          </p:cNvPr>
          <p:cNvSpPr>
            <a:spLocks noGrp="1"/>
          </p:cNvSpPr>
          <p:nvPr>
            <p:ph type="pic" sz="quarter" idx="17" hasCustomPrompt="1"/>
          </p:nvPr>
        </p:nvSpPr>
        <p:spPr>
          <a:xfrm>
            <a:off x="0" y="0"/>
            <a:ext cx="12192000" cy="6858000"/>
          </a:xfrm>
          <a:custGeom>
            <a:avLst/>
            <a:gdLst>
              <a:gd name="connsiteX0" fmla="*/ 347256 w 9144000"/>
              <a:gd name="connsiteY0" fmla="*/ 4985347 h 5143500"/>
              <a:gd name="connsiteX1" fmla="*/ 342841 w 9144000"/>
              <a:gd name="connsiteY1" fmla="*/ 4989763 h 5143500"/>
              <a:gd name="connsiteX2" fmla="*/ 347256 w 9144000"/>
              <a:gd name="connsiteY2" fmla="*/ 4994178 h 5143500"/>
              <a:gd name="connsiteX3" fmla="*/ 351671 w 9144000"/>
              <a:gd name="connsiteY3" fmla="*/ 4989762 h 5143500"/>
              <a:gd name="connsiteX4" fmla="*/ 351671 w 9144000"/>
              <a:gd name="connsiteY4" fmla="*/ 4989714 h 5143500"/>
              <a:gd name="connsiteX5" fmla="*/ 347304 w 9144000"/>
              <a:gd name="connsiteY5" fmla="*/ 4985347 h 5143500"/>
              <a:gd name="connsiteX6" fmla="*/ 347256 w 9144000"/>
              <a:gd name="connsiteY6" fmla="*/ 4985347 h 5143500"/>
              <a:gd name="connsiteX7" fmla="*/ 335514 w 9144000"/>
              <a:gd name="connsiteY7" fmla="*/ 4984571 h 5143500"/>
              <a:gd name="connsiteX8" fmla="*/ 330371 w 9144000"/>
              <a:gd name="connsiteY8" fmla="*/ 4989714 h 5143500"/>
              <a:gd name="connsiteX9" fmla="*/ 335514 w 9144000"/>
              <a:gd name="connsiteY9" fmla="*/ 4994857 h 5143500"/>
              <a:gd name="connsiteX10" fmla="*/ 340657 w 9144000"/>
              <a:gd name="connsiteY10" fmla="*/ 4989714 h 5143500"/>
              <a:gd name="connsiteX11" fmla="*/ 335514 w 9144000"/>
              <a:gd name="connsiteY11" fmla="*/ 4984571 h 5143500"/>
              <a:gd name="connsiteX12" fmla="*/ 358998 w 9144000"/>
              <a:gd name="connsiteY12" fmla="*/ 4972829 h 5143500"/>
              <a:gd name="connsiteX13" fmla="*/ 353855 w 9144000"/>
              <a:gd name="connsiteY13" fmla="*/ 4977972 h 5143500"/>
              <a:gd name="connsiteX14" fmla="*/ 358998 w 9144000"/>
              <a:gd name="connsiteY14" fmla="*/ 4983115 h 5143500"/>
              <a:gd name="connsiteX15" fmla="*/ 364141 w 9144000"/>
              <a:gd name="connsiteY15" fmla="*/ 4977972 h 5143500"/>
              <a:gd name="connsiteX16" fmla="*/ 358998 w 9144000"/>
              <a:gd name="connsiteY16" fmla="*/ 4972829 h 5143500"/>
              <a:gd name="connsiteX17" fmla="*/ 335514 w 9144000"/>
              <a:gd name="connsiteY17" fmla="*/ 4972102 h 5143500"/>
              <a:gd name="connsiteX18" fmla="*/ 329791 w 9144000"/>
              <a:gd name="connsiteY18" fmla="*/ 4978117 h 5143500"/>
              <a:gd name="connsiteX19" fmla="*/ 335805 w 9144000"/>
              <a:gd name="connsiteY19" fmla="*/ 4983840 h 5143500"/>
              <a:gd name="connsiteX20" fmla="*/ 341459 w 9144000"/>
              <a:gd name="connsiteY20" fmla="*/ 4978047 h 5143500"/>
              <a:gd name="connsiteX21" fmla="*/ 347256 w 9144000"/>
              <a:gd name="connsiteY21" fmla="*/ 4983844 h 5143500"/>
              <a:gd name="connsiteX22" fmla="*/ 353127 w 9144000"/>
              <a:gd name="connsiteY22" fmla="*/ 4977973 h 5143500"/>
              <a:gd name="connsiteX23" fmla="*/ 347256 w 9144000"/>
              <a:gd name="connsiteY23" fmla="*/ 4972102 h 5143500"/>
              <a:gd name="connsiteX24" fmla="*/ 341458 w 9144000"/>
              <a:gd name="connsiteY24" fmla="*/ 4977900 h 5143500"/>
              <a:gd name="connsiteX25" fmla="*/ 335660 w 9144000"/>
              <a:gd name="connsiteY25" fmla="*/ 4972102 h 5143500"/>
              <a:gd name="connsiteX26" fmla="*/ 370642 w 9144000"/>
              <a:gd name="connsiteY26" fmla="*/ 4961961 h 5143500"/>
              <a:gd name="connsiteX27" fmla="*/ 366227 w 9144000"/>
              <a:gd name="connsiteY27" fmla="*/ 4966376 h 5143500"/>
              <a:gd name="connsiteX28" fmla="*/ 370642 w 9144000"/>
              <a:gd name="connsiteY28" fmla="*/ 4970792 h 5143500"/>
              <a:gd name="connsiteX29" fmla="*/ 375057 w 9144000"/>
              <a:gd name="connsiteY29" fmla="*/ 4966376 h 5143500"/>
              <a:gd name="connsiteX30" fmla="*/ 370642 w 9144000"/>
              <a:gd name="connsiteY30" fmla="*/ 4961961 h 5143500"/>
              <a:gd name="connsiteX31" fmla="*/ 370643 w 9144000"/>
              <a:gd name="connsiteY31" fmla="*/ 4949297 h 5143500"/>
              <a:gd name="connsiteX32" fmla="*/ 365500 w 9144000"/>
              <a:gd name="connsiteY32" fmla="*/ 4954440 h 5143500"/>
              <a:gd name="connsiteX33" fmla="*/ 370643 w 9144000"/>
              <a:gd name="connsiteY33" fmla="*/ 4959583 h 5143500"/>
              <a:gd name="connsiteX34" fmla="*/ 375786 w 9144000"/>
              <a:gd name="connsiteY34" fmla="*/ 4954440 h 5143500"/>
              <a:gd name="connsiteX35" fmla="*/ 370643 w 9144000"/>
              <a:gd name="connsiteY35" fmla="*/ 4949297 h 5143500"/>
              <a:gd name="connsiteX36" fmla="*/ 358998 w 9144000"/>
              <a:gd name="connsiteY36" fmla="*/ 4948521 h 5143500"/>
              <a:gd name="connsiteX37" fmla="*/ 353079 w 9144000"/>
              <a:gd name="connsiteY37" fmla="*/ 4954440 h 5143500"/>
              <a:gd name="connsiteX38" fmla="*/ 358998 w 9144000"/>
              <a:gd name="connsiteY38" fmla="*/ 4960360 h 5143500"/>
              <a:gd name="connsiteX39" fmla="*/ 353127 w 9144000"/>
              <a:gd name="connsiteY39" fmla="*/ 4966231 h 5143500"/>
              <a:gd name="connsiteX40" fmla="*/ 358998 w 9144000"/>
              <a:gd name="connsiteY40" fmla="*/ 4972199 h 5143500"/>
              <a:gd name="connsiteX41" fmla="*/ 364965 w 9144000"/>
              <a:gd name="connsiteY41" fmla="*/ 4966328 h 5143500"/>
              <a:gd name="connsiteX42" fmla="*/ 359094 w 9144000"/>
              <a:gd name="connsiteY42" fmla="*/ 4960360 h 5143500"/>
              <a:gd name="connsiteX43" fmla="*/ 358998 w 9144000"/>
              <a:gd name="connsiteY43" fmla="*/ 4960360 h 5143500"/>
              <a:gd name="connsiteX44" fmla="*/ 364918 w 9144000"/>
              <a:gd name="connsiteY44" fmla="*/ 4954440 h 5143500"/>
              <a:gd name="connsiteX45" fmla="*/ 358998 w 9144000"/>
              <a:gd name="connsiteY45" fmla="*/ 4948521 h 5143500"/>
              <a:gd name="connsiteX46" fmla="*/ 625032 w 9144000"/>
              <a:gd name="connsiteY46" fmla="*/ 4939788 h 5143500"/>
              <a:gd name="connsiteX47" fmla="*/ 650020 w 9144000"/>
              <a:gd name="connsiteY47" fmla="*/ 4939788 h 5143500"/>
              <a:gd name="connsiteX48" fmla="*/ 650020 w 9144000"/>
              <a:gd name="connsiteY48" fmla="*/ 4948570 h 5143500"/>
              <a:gd name="connsiteX49" fmla="*/ 625032 w 9144000"/>
              <a:gd name="connsiteY49" fmla="*/ 4948570 h 5143500"/>
              <a:gd name="connsiteX50" fmla="*/ 487090 w 9144000"/>
              <a:gd name="connsiteY50" fmla="*/ 4939788 h 5143500"/>
              <a:gd name="connsiteX51" fmla="*/ 512078 w 9144000"/>
              <a:gd name="connsiteY51" fmla="*/ 4939788 h 5143500"/>
              <a:gd name="connsiteX52" fmla="*/ 511884 w 9144000"/>
              <a:gd name="connsiteY52" fmla="*/ 4948570 h 5143500"/>
              <a:gd name="connsiteX53" fmla="*/ 487090 w 9144000"/>
              <a:gd name="connsiteY53" fmla="*/ 4948570 h 5143500"/>
              <a:gd name="connsiteX54" fmla="*/ 573602 w 9144000"/>
              <a:gd name="connsiteY54" fmla="*/ 4939738 h 5143500"/>
              <a:gd name="connsiteX55" fmla="*/ 600045 w 9144000"/>
              <a:gd name="connsiteY55" fmla="*/ 4939738 h 5143500"/>
              <a:gd name="connsiteX56" fmla="*/ 600045 w 9144000"/>
              <a:gd name="connsiteY56" fmla="*/ 4966230 h 5143500"/>
              <a:gd name="connsiteX57" fmla="*/ 573602 w 9144000"/>
              <a:gd name="connsiteY57" fmla="*/ 4966230 h 5143500"/>
              <a:gd name="connsiteX58" fmla="*/ 737502 w 9144000"/>
              <a:gd name="connsiteY58" fmla="*/ 4930957 h 5143500"/>
              <a:gd name="connsiteX59" fmla="*/ 745556 w 9144000"/>
              <a:gd name="connsiteY59" fmla="*/ 4963271 h 5143500"/>
              <a:gd name="connsiteX60" fmla="*/ 757395 w 9144000"/>
              <a:gd name="connsiteY60" fmla="*/ 4975790 h 5143500"/>
              <a:gd name="connsiteX61" fmla="*/ 761713 w 9144000"/>
              <a:gd name="connsiteY61" fmla="*/ 4975790 h 5143500"/>
              <a:gd name="connsiteX62" fmla="*/ 761713 w 9144000"/>
              <a:gd name="connsiteY62" fmla="*/ 4985494 h 5143500"/>
              <a:gd name="connsiteX63" fmla="*/ 745556 w 9144000"/>
              <a:gd name="connsiteY63" fmla="*/ 4985494 h 5143500"/>
              <a:gd name="connsiteX64" fmla="*/ 745556 w 9144000"/>
              <a:gd name="connsiteY64" fmla="*/ 4994276 h 5143500"/>
              <a:gd name="connsiteX65" fmla="*/ 748516 w 9144000"/>
              <a:gd name="connsiteY65" fmla="*/ 4994276 h 5143500"/>
              <a:gd name="connsiteX66" fmla="*/ 770544 w 9144000"/>
              <a:gd name="connsiteY66" fmla="*/ 4978119 h 5143500"/>
              <a:gd name="connsiteX67" fmla="*/ 782286 w 9144000"/>
              <a:gd name="connsiteY67" fmla="*/ 4931103 h 5143500"/>
              <a:gd name="connsiteX68" fmla="*/ 771999 w 9144000"/>
              <a:gd name="connsiteY68" fmla="*/ 4930957 h 5143500"/>
              <a:gd name="connsiteX69" fmla="*/ 765401 w 9144000"/>
              <a:gd name="connsiteY69" fmla="*/ 4966231 h 5143500"/>
              <a:gd name="connsiteX70" fmla="*/ 754387 w 9144000"/>
              <a:gd name="connsiteY70" fmla="*/ 4966231 h 5143500"/>
              <a:gd name="connsiteX71" fmla="*/ 747788 w 9144000"/>
              <a:gd name="connsiteY71" fmla="*/ 4930957 h 5143500"/>
              <a:gd name="connsiteX72" fmla="*/ 730855 w 9144000"/>
              <a:gd name="connsiteY72" fmla="*/ 4930957 h 5143500"/>
              <a:gd name="connsiteX73" fmla="*/ 708885 w 9144000"/>
              <a:gd name="connsiteY73" fmla="*/ 4949820 h 5143500"/>
              <a:gd name="connsiteX74" fmla="*/ 708827 w 9144000"/>
              <a:gd name="connsiteY74" fmla="*/ 4951530 h 5143500"/>
              <a:gd name="connsiteX75" fmla="*/ 708827 w 9144000"/>
              <a:gd name="connsiteY75" fmla="*/ 4966086 h 5143500"/>
              <a:gd name="connsiteX76" fmla="*/ 702956 w 9144000"/>
              <a:gd name="connsiteY76" fmla="*/ 4966086 h 5143500"/>
              <a:gd name="connsiteX77" fmla="*/ 702956 w 9144000"/>
              <a:gd name="connsiteY77" fmla="*/ 4974916 h 5143500"/>
              <a:gd name="connsiteX78" fmla="*/ 733814 w 9144000"/>
              <a:gd name="connsiteY78" fmla="*/ 4974916 h 5143500"/>
              <a:gd name="connsiteX79" fmla="*/ 733814 w 9144000"/>
              <a:gd name="connsiteY79" fmla="*/ 4966086 h 5143500"/>
              <a:gd name="connsiteX80" fmla="*/ 717657 w 9144000"/>
              <a:gd name="connsiteY80" fmla="*/ 4966086 h 5143500"/>
              <a:gd name="connsiteX81" fmla="*/ 717657 w 9144000"/>
              <a:gd name="connsiteY81" fmla="*/ 4939788 h 5143500"/>
              <a:gd name="connsiteX82" fmla="*/ 730855 w 9144000"/>
              <a:gd name="connsiteY82" fmla="*/ 4939788 h 5143500"/>
              <a:gd name="connsiteX83" fmla="*/ 661180 w 9144000"/>
              <a:gd name="connsiteY83" fmla="*/ 4930957 h 5143500"/>
              <a:gd name="connsiteX84" fmla="*/ 670010 w 9144000"/>
              <a:gd name="connsiteY84" fmla="*/ 4964921 h 5143500"/>
              <a:gd name="connsiteX85" fmla="*/ 683256 w 9144000"/>
              <a:gd name="connsiteY85" fmla="*/ 4975984 h 5143500"/>
              <a:gd name="connsiteX86" fmla="*/ 696454 w 9144000"/>
              <a:gd name="connsiteY86" fmla="*/ 4964921 h 5143500"/>
              <a:gd name="connsiteX87" fmla="*/ 705284 w 9144000"/>
              <a:gd name="connsiteY87" fmla="*/ 4930957 h 5143500"/>
              <a:gd name="connsiteX88" fmla="*/ 694853 w 9144000"/>
              <a:gd name="connsiteY88" fmla="*/ 4930957 h 5143500"/>
              <a:gd name="connsiteX89" fmla="*/ 687526 w 9144000"/>
              <a:gd name="connsiteY89" fmla="*/ 4966231 h 5143500"/>
              <a:gd name="connsiteX90" fmla="*/ 678695 w 9144000"/>
              <a:gd name="connsiteY90" fmla="*/ 4966231 h 5143500"/>
              <a:gd name="connsiteX91" fmla="*/ 671466 w 9144000"/>
              <a:gd name="connsiteY91" fmla="*/ 4930957 h 5143500"/>
              <a:gd name="connsiteX92" fmla="*/ 445655 w 9144000"/>
              <a:gd name="connsiteY92" fmla="*/ 4930957 h 5143500"/>
              <a:gd name="connsiteX93" fmla="*/ 445655 w 9144000"/>
              <a:gd name="connsiteY93" fmla="*/ 4939739 h 5143500"/>
              <a:gd name="connsiteX94" fmla="*/ 458852 w 9144000"/>
              <a:gd name="connsiteY94" fmla="*/ 4939739 h 5143500"/>
              <a:gd name="connsiteX95" fmla="*/ 458852 w 9144000"/>
              <a:gd name="connsiteY95" fmla="*/ 4966231 h 5143500"/>
              <a:gd name="connsiteX96" fmla="*/ 450070 w 9144000"/>
              <a:gd name="connsiteY96" fmla="*/ 4966231 h 5143500"/>
              <a:gd name="connsiteX97" fmla="*/ 450070 w 9144000"/>
              <a:gd name="connsiteY97" fmla="*/ 4975013 h 5143500"/>
              <a:gd name="connsiteX98" fmla="*/ 476513 w 9144000"/>
              <a:gd name="connsiteY98" fmla="*/ 4975013 h 5143500"/>
              <a:gd name="connsiteX99" fmla="*/ 476513 w 9144000"/>
              <a:gd name="connsiteY99" fmla="*/ 4966231 h 5143500"/>
              <a:gd name="connsiteX100" fmla="*/ 467683 w 9144000"/>
              <a:gd name="connsiteY100" fmla="*/ 4966231 h 5143500"/>
              <a:gd name="connsiteX101" fmla="*/ 467683 w 9144000"/>
              <a:gd name="connsiteY101" fmla="*/ 4952257 h 5143500"/>
              <a:gd name="connsiteX102" fmla="*/ 445655 w 9144000"/>
              <a:gd name="connsiteY102" fmla="*/ 4930957 h 5143500"/>
              <a:gd name="connsiteX103" fmla="*/ 586848 w 9144000"/>
              <a:gd name="connsiteY103" fmla="*/ 4930228 h 5143500"/>
              <a:gd name="connsiteX104" fmla="*/ 563995 w 9144000"/>
              <a:gd name="connsiteY104" fmla="*/ 4952984 h 5143500"/>
              <a:gd name="connsiteX105" fmla="*/ 586751 w 9144000"/>
              <a:gd name="connsiteY105" fmla="*/ 4975837 h 5143500"/>
              <a:gd name="connsiteX106" fmla="*/ 609603 w 9144000"/>
              <a:gd name="connsiteY106" fmla="*/ 4953081 h 5143500"/>
              <a:gd name="connsiteX107" fmla="*/ 609603 w 9144000"/>
              <a:gd name="connsiteY107" fmla="*/ 4952984 h 5143500"/>
              <a:gd name="connsiteX108" fmla="*/ 587829 w 9144000"/>
              <a:gd name="connsiteY108" fmla="*/ 4930228 h 5143500"/>
              <a:gd name="connsiteX109" fmla="*/ 586848 w 9144000"/>
              <a:gd name="connsiteY109" fmla="*/ 4930228 h 5143500"/>
              <a:gd name="connsiteX110" fmla="*/ 500054 w 9144000"/>
              <a:gd name="connsiteY110" fmla="*/ 4930221 h 5143500"/>
              <a:gd name="connsiteX111" fmla="*/ 499560 w 9144000"/>
              <a:gd name="connsiteY111" fmla="*/ 4930229 h 5143500"/>
              <a:gd name="connsiteX112" fmla="*/ 499366 w 9144000"/>
              <a:gd name="connsiteY112" fmla="*/ 4930229 h 5143500"/>
              <a:gd name="connsiteX113" fmla="*/ 476619 w 9144000"/>
              <a:gd name="connsiteY113" fmla="*/ 4951714 h 5143500"/>
              <a:gd name="connsiteX114" fmla="*/ 476610 w 9144000"/>
              <a:gd name="connsiteY114" fmla="*/ 4952257 h 5143500"/>
              <a:gd name="connsiteX115" fmla="*/ 498638 w 9144000"/>
              <a:gd name="connsiteY115" fmla="*/ 4975013 h 5143500"/>
              <a:gd name="connsiteX116" fmla="*/ 517755 w 9144000"/>
              <a:gd name="connsiteY116" fmla="*/ 4975013 h 5143500"/>
              <a:gd name="connsiteX117" fmla="*/ 517755 w 9144000"/>
              <a:gd name="connsiteY117" fmla="*/ 4966231 h 5143500"/>
              <a:gd name="connsiteX118" fmla="*/ 487090 w 9144000"/>
              <a:gd name="connsiteY118" fmla="*/ 4966231 h 5143500"/>
              <a:gd name="connsiteX119" fmla="*/ 487090 w 9144000"/>
              <a:gd name="connsiteY119" fmla="*/ 4957400 h 5143500"/>
              <a:gd name="connsiteX120" fmla="*/ 522364 w 9144000"/>
              <a:gd name="connsiteY120" fmla="*/ 4957400 h 5143500"/>
              <a:gd name="connsiteX121" fmla="*/ 522364 w 9144000"/>
              <a:gd name="connsiteY121" fmla="*/ 4952257 h 5143500"/>
              <a:gd name="connsiteX122" fmla="*/ 500054 w 9144000"/>
              <a:gd name="connsiteY122" fmla="*/ 4930221 h 5143500"/>
              <a:gd name="connsiteX123" fmla="*/ 638045 w 9144000"/>
              <a:gd name="connsiteY123" fmla="*/ 4930220 h 5143500"/>
              <a:gd name="connsiteX124" fmla="*/ 637502 w 9144000"/>
              <a:gd name="connsiteY124" fmla="*/ 4930229 h 5143500"/>
              <a:gd name="connsiteX125" fmla="*/ 614706 w 9144000"/>
              <a:gd name="connsiteY125" fmla="*/ 4951763 h 5143500"/>
              <a:gd name="connsiteX126" fmla="*/ 614698 w 9144000"/>
              <a:gd name="connsiteY126" fmla="*/ 4952257 h 5143500"/>
              <a:gd name="connsiteX127" fmla="*/ 636774 w 9144000"/>
              <a:gd name="connsiteY127" fmla="*/ 4975013 h 5143500"/>
              <a:gd name="connsiteX128" fmla="*/ 655843 w 9144000"/>
              <a:gd name="connsiteY128" fmla="*/ 4975013 h 5143500"/>
              <a:gd name="connsiteX129" fmla="*/ 655843 w 9144000"/>
              <a:gd name="connsiteY129" fmla="*/ 4966231 h 5143500"/>
              <a:gd name="connsiteX130" fmla="*/ 624984 w 9144000"/>
              <a:gd name="connsiteY130" fmla="*/ 4966231 h 5143500"/>
              <a:gd name="connsiteX131" fmla="*/ 624984 w 9144000"/>
              <a:gd name="connsiteY131" fmla="*/ 4957400 h 5143500"/>
              <a:gd name="connsiteX132" fmla="*/ 660258 w 9144000"/>
              <a:gd name="connsiteY132" fmla="*/ 4957400 h 5143500"/>
              <a:gd name="connsiteX133" fmla="*/ 660258 w 9144000"/>
              <a:gd name="connsiteY133" fmla="*/ 4952257 h 5143500"/>
              <a:gd name="connsiteX134" fmla="*/ 638045 w 9144000"/>
              <a:gd name="connsiteY134" fmla="*/ 4930220 h 5143500"/>
              <a:gd name="connsiteX135" fmla="*/ 459046 w 9144000"/>
              <a:gd name="connsiteY135" fmla="*/ 4915139 h 5143500"/>
              <a:gd name="connsiteX136" fmla="*/ 452739 w 9144000"/>
              <a:gd name="connsiteY136" fmla="*/ 4921350 h 5143500"/>
              <a:gd name="connsiteX137" fmla="*/ 452739 w 9144000"/>
              <a:gd name="connsiteY137" fmla="*/ 4921398 h 5143500"/>
              <a:gd name="connsiteX138" fmla="*/ 458949 w 9144000"/>
              <a:gd name="connsiteY138" fmla="*/ 4927657 h 5143500"/>
              <a:gd name="connsiteX139" fmla="*/ 465257 w 9144000"/>
              <a:gd name="connsiteY139" fmla="*/ 4921447 h 5143500"/>
              <a:gd name="connsiteX140" fmla="*/ 459046 w 9144000"/>
              <a:gd name="connsiteY140" fmla="*/ 4915139 h 5143500"/>
              <a:gd name="connsiteX141" fmla="*/ 318127 w 9144000"/>
              <a:gd name="connsiteY141" fmla="*/ 4913726 h 5143500"/>
              <a:gd name="connsiteX142" fmla="*/ 318127 w 9144000"/>
              <a:gd name="connsiteY142" fmla="*/ 4925468 h 5143500"/>
              <a:gd name="connsiteX143" fmla="*/ 306337 w 9144000"/>
              <a:gd name="connsiteY143" fmla="*/ 4925468 h 5143500"/>
              <a:gd name="connsiteX144" fmla="*/ 306337 w 9144000"/>
              <a:gd name="connsiteY144" fmla="*/ 4937258 h 5143500"/>
              <a:gd name="connsiteX145" fmla="*/ 294595 w 9144000"/>
              <a:gd name="connsiteY145" fmla="*/ 4937258 h 5143500"/>
              <a:gd name="connsiteX146" fmla="*/ 294595 w 9144000"/>
              <a:gd name="connsiteY146" fmla="*/ 4949000 h 5143500"/>
              <a:gd name="connsiteX147" fmla="*/ 294595 w 9144000"/>
              <a:gd name="connsiteY147" fmla="*/ 4960742 h 5143500"/>
              <a:gd name="connsiteX148" fmla="*/ 306337 w 9144000"/>
              <a:gd name="connsiteY148" fmla="*/ 4960742 h 5143500"/>
              <a:gd name="connsiteX149" fmla="*/ 318127 w 9144000"/>
              <a:gd name="connsiteY149" fmla="*/ 4960742 h 5143500"/>
              <a:gd name="connsiteX150" fmla="*/ 318127 w 9144000"/>
              <a:gd name="connsiteY150" fmla="*/ 4949000 h 5143500"/>
              <a:gd name="connsiteX151" fmla="*/ 318127 w 9144000"/>
              <a:gd name="connsiteY151" fmla="*/ 4937258 h 5143500"/>
              <a:gd name="connsiteX152" fmla="*/ 329869 w 9144000"/>
              <a:gd name="connsiteY152" fmla="*/ 4937258 h 5143500"/>
              <a:gd name="connsiteX153" fmla="*/ 341611 w 9144000"/>
              <a:gd name="connsiteY153" fmla="*/ 4937258 h 5143500"/>
              <a:gd name="connsiteX154" fmla="*/ 341611 w 9144000"/>
              <a:gd name="connsiteY154" fmla="*/ 4925468 h 5143500"/>
              <a:gd name="connsiteX155" fmla="*/ 341611 w 9144000"/>
              <a:gd name="connsiteY155" fmla="*/ 4913726 h 5143500"/>
              <a:gd name="connsiteX156" fmla="*/ 329869 w 9144000"/>
              <a:gd name="connsiteY156" fmla="*/ 4913726 h 5143500"/>
              <a:gd name="connsiteX157" fmla="*/ 533912 w 9144000"/>
              <a:gd name="connsiteY157" fmla="*/ 4913441 h 5143500"/>
              <a:gd name="connsiteX158" fmla="*/ 533912 w 9144000"/>
              <a:gd name="connsiteY158" fmla="*/ 4931102 h 5143500"/>
              <a:gd name="connsiteX159" fmla="*/ 523626 w 9144000"/>
              <a:gd name="connsiteY159" fmla="*/ 4931102 h 5143500"/>
              <a:gd name="connsiteX160" fmla="*/ 523626 w 9144000"/>
              <a:gd name="connsiteY160" fmla="*/ 4939933 h 5143500"/>
              <a:gd name="connsiteX161" fmla="*/ 533912 w 9144000"/>
              <a:gd name="connsiteY161" fmla="*/ 4939933 h 5143500"/>
              <a:gd name="connsiteX162" fmla="*/ 533912 w 9144000"/>
              <a:gd name="connsiteY162" fmla="*/ 4953858 h 5143500"/>
              <a:gd name="connsiteX163" fmla="*/ 555212 w 9144000"/>
              <a:gd name="connsiteY163" fmla="*/ 4975207 h 5143500"/>
              <a:gd name="connsiteX164" fmla="*/ 561859 w 9144000"/>
              <a:gd name="connsiteY164" fmla="*/ 4975207 h 5143500"/>
              <a:gd name="connsiteX165" fmla="*/ 561859 w 9144000"/>
              <a:gd name="connsiteY165" fmla="*/ 4966376 h 5143500"/>
              <a:gd name="connsiteX166" fmla="*/ 542743 w 9144000"/>
              <a:gd name="connsiteY166" fmla="*/ 4966376 h 5143500"/>
              <a:gd name="connsiteX167" fmla="*/ 542743 w 9144000"/>
              <a:gd name="connsiteY167" fmla="*/ 4939787 h 5143500"/>
              <a:gd name="connsiteX168" fmla="*/ 557299 w 9144000"/>
              <a:gd name="connsiteY168" fmla="*/ 4939787 h 5143500"/>
              <a:gd name="connsiteX169" fmla="*/ 557299 w 9144000"/>
              <a:gd name="connsiteY169" fmla="*/ 4930957 h 5143500"/>
              <a:gd name="connsiteX170" fmla="*/ 542743 w 9144000"/>
              <a:gd name="connsiteY170" fmla="*/ 4930957 h 5143500"/>
              <a:gd name="connsiteX171" fmla="*/ 542743 w 9144000"/>
              <a:gd name="connsiteY171" fmla="*/ 4913441 h 5143500"/>
              <a:gd name="connsiteX172" fmla="*/ 416348 w 9144000"/>
              <a:gd name="connsiteY172" fmla="*/ 4913441 h 5143500"/>
              <a:gd name="connsiteX173" fmla="*/ 416348 w 9144000"/>
              <a:gd name="connsiteY173" fmla="*/ 4931102 h 5143500"/>
              <a:gd name="connsiteX174" fmla="*/ 406062 w 9144000"/>
              <a:gd name="connsiteY174" fmla="*/ 4931102 h 5143500"/>
              <a:gd name="connsiteX175" fmla="*/ 406062 w 9144000"/>
              <a:gd name="connsiteY175" fmla="*/ 4939933 h 5143500"/>
              <a:gd name="connsiteX176" fmla="*/ 416348 w 9144000"/>
              <a:gd name="connsiteY176" fmla="*/ 4939933 h 5143500"/>
              <a:gd name="connsiteX177" fmla="*/ 416348 w 9144000"/>
              <a:gd name="connsiteY177" fmla="*/ 4953130 h 5143500"/>
              <a:gd name="connsiteX178" fmla="*/ 437648 w 9144000"/>
              <a:gd name="connsiteY178" fmla="*/ 4975207 h 5143500"/>
              <a:gd name="connsiteX179" fmla="*/ 441336 w 9144000"/>
              <a:gd name="connsiteY179" fmla="*/ 4975207 h 5143500"/>
              <a:gd name="connsiteX180" fmla="*/ 441336 w 9144000"/>
              <a:gd name="connsiteY180" fmla="*/ 4966376 h 5143500"/>
              <a:gd name="connsiteX181" fmla="*/ 425179 w 9144000"/>
              <a:gd name="connsiteY181" fmla="*/ 4966376 h 5143500"/>
              <a:gd name="connsiteX182" fmla="*/ 425179 w 9144000"/>
              <a:gd name="connsiteY182" fmla="*/ 4939787 h 5143500"/>
              <a:gd name="connsiteX183" fmla="*/ 436920 w 9144000"/>
              <a:gd name="connsiteY183" fmla="*/ 4939787 h 5143500"/>
              <a:gd name="connsiteX184" fmla="*/ 436920 w 9144000"/>
              <a:gd name="connsiteY184" fmla="*/ 4930957 h 5143500"/>
              <a:gd name="connsiteX185" fmla="*/ 425179 w 9144000"/>
              <a:gd name="connsiteY185" fmla="*/ 4930957 h 5143500"/>
              <a:gd name="connsiteX186" fmla="*/ 425179 w 9144000"/>
              <a:gd name="connsiteY186" fmla="*/ 4913441 h 5143500"/>
              <a:gd name="connsiteX187" fmla="*/ 0 w 9144000"/>
              <a:gd name="connsiteY187" fmla="*/ 0 h 5143500"/>
              <a:gd name="connsiteX188" fmla="*/ 9144000 w 9144000"/>
              <a:gd name="connsiteY188" fmla="*/ 0 h 5143500"/>
              <a:gd name="connsiteX189" fmla="*/ 9144000 w 9144000"/>
              <a:gd name="connsiteY189" fmla="*/ 5143500 h 5143500"/>
              <a:gd name="connsiteX190" fmla="*/ 0 w 9144000"/>
              <a:gd name="connsiteY19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9144000" h="5143500">
                <a:moveTo>
                  <a:pt x="347256" y="4985347"/>
                </a:moveTo>
                <a:cubicBezTo>
                  <a:pt x="344817" y="4985347"/>
                  <a:pt x="342841" y="4987324"/>
                  <a:pt x="342841" y="4989763"/>
                </a:cubicBezTo>
                <a:cubicBezTo>
                  <a:pt x="342841" y="4992202"/>
                  <a:pt x="344818" y="4994178"/>
                  <a:pt x="347256" y="4994178"/>
                </a:cubicBezTo>
                <a:cubicBezTo>
                  <a:pt x="349695" y="4994178"/>
                  <a:pt x="351671" y="4992201"/>
                  <a:pt x="351671" y="4989762"/>
                </a:cubicBezTo>
                <a:cubicBezTo>
                  <a:pt x="351671" y="4989746"/>
                  <a:pt x="351671" y="4989730"/>
                  <a:pt x="351671" y="4989714"/>
                </a:cubicBezTo>
                <a:cubicBezTo>
                  <a:pt x="351671" y="4987302"/>
                  <a:pt x="349716" y="4985347"/>
                  <a:pt x="347304" y="4985347"/>
                </a:cubicBezTo>
                <a:cubicBezTo>
                  <a:pt x="347288" y="4985347"/>
                  <a:pt x="347272" y="4985347"/>
                  <a:pt x="347256" y="4985347"/>
                </a:cubicBezTo>
                <a:close/>
                <a:moveTo>
                  <a:pt x="335514" y="4984571"/>
                </a:moveTo>
                <a:cubicBezTo>
                  <a:pt x="332673" y="4984571"/>
                  <a:pt x="330371" y="4986874"/>
                  <a:pt x="330371" y="4989714"/>
                </a:cubicBezTo>
                <a:cubicBezTo>
                  <a:pt x="330371" y="4992555"/>
                  <a:pt x="332673" y="4994857"/>
                  <a:pt x="335514" y="4994857"/>
                </a:cubicBezTo>
                <a:cubicBezTo>
                  <a:pt x="338354" y="4994857"/>
                  <a:pt x="340657" y="4992555"/>
                  <a:pt x="340657" y="4989714"/>
                </a:cubicBezTo>
                <a:cubicBezTo>
                  <a:pt x="340657" y="4986874"/>
                  <a:pt x="338354" y="4984571"/>
                  <a:pt x="335514" y="4984571"/>
                </a:cubicBezTo>
                <a:close/>
                <a:moveTo>
                  <a:pt x="358998" y="4972829"/>
                </a:moveTo>
                <a:cubicBezTo>
                  <a:pt x="356157" y="4972829"/>
                  <a:pt x="353855" y="4975132"/>
                  <a:pt x="353855" y="4977972"/>
                </a:cubicBezTo>
                <a:cubicBezTo>
                  <a:pt x="353855" y="4980813"/>
                  <a:pt x="356157" y="4983115"/>
                  <a:pt x="358998" y="4983115"/>
                </a:cubicBezTo>
                <a:cubicBezTo>
                  <a:pt x="361838" y="4983115"/>
                  <a:pt x="364141" y="4980813"/>
                  <a:pt x="364141" y="4977972"/>
                </a:cubicBezTo>
                <a:cubicBezTo>
                  <a:pt x="364141" y="4975132"/>
                  <a:pt x="361838" y="4972829"/>
                  <a:pt x="358998" y="4972829"/>
                </a:cubicBezTo>
                <a:close/>
                <a:moveTo>
                  <a:pt x="335514" y="4972102"/>
                </a:moveTo>
                <a:cubicBezTo>
                  <a:pt x="332273" y="4972182"/>
                  <a:pt x="329710" y="4974875"/>
                  <a:pt x="329791" y="4978117"/>
                </a:cubicBezTo>
                <a:cubicBezTo>
                  <a:pt x="329871" y="4981358"/>
                  <a:pt x="332564" y="4983921"/>
                  <a:pt x="335805" y="4983840"/>
                </a:cubicBezTo>
                <a:lnTo>
                  <a:pt x="341459" y="4978047"/>
                </a:lnTo>
                <a:lnTo>
                  <a:pt x="347256" y="4983844"/>
                </a:lnTo>
                <a:cubicBezTo>
                  <a:pt x="350498" y="4983844"/>
                  <a:pt x="353127" y="4981215"/>
                  <a:pt x="353127" y="4977973"/>
                </a:cubicBezTo>
                <a:cubicBezTo>
                  <a:pt x="353127" y="4974730"/>
                  <a:pt x="350498" y="4972102"/>
                  <a:pt x="347256" y="4972102"/>
                </a:cubicBezTo>
                <a:lnTo>
                  <a:pt x="341458" y="4977900"/>
                </a:lnTo>
                <a:lnTo>
                  <a:pt x="335660" y="4972102"/>
                </a:lnTo>
                <a:close/>
                <a:moveTo>
                  <a:pt x="370642" y="4961961"/>
                </a:moveTo>
                <a:cubicBezTo>
                  <a:pt x="368204" y="4961961"/>
                  <a:pt x="366227" y="4963938"/>
                  <a:pt x="366227" y="4966376"/>
                </a:cubicBezTo>
                <a:cubicBezTo>
                  <a:pt x="366227" y="4968815"/>
                  <a:pt x="368204" y="4970792"/>
                  <a:pt x="370642" y="4970792"/>
                </a:cubicBezTo>
                <a:cubicBezTo>
                  <a:pt x="373081" y="4970792"/>
                  <a:pt x="375057" y="4968815"/>
                  <a:pt x="375057" y="4966376"/>
                </a:cubicBezTo>
                <a:cubicBezTo>
                  <a:pt x="375057" y="4963938"/>
                  <a:pt x="373081" y="4961961"/>
                  <a:pt x="370642" y="4961961"/>
                </a:cubicBezTo>
                <a:close/>
                <a:moveTo>
                  <a:pt x="370643" y="4949297"/>
                </a:moveTo>
                <a:cubicBezTo>
                  <a:pt x="367802" y="4949297"/>
                  <a:pt x="365500" y="4951600"/>
                  <a:pt x="365500" y="4954440"/>
                </a:cubicBezTo>
                <a:cubicBezTo>
                  <a:pt x="365500" y="4957281"/>
                  <a:pt x="367802" y="4959583"/>
                  <a:pt x="370643" y="4959583"/>
                </a:cubicBezTo>
                <a:cubicBezTo>
                  <a:pt x="373483" y="4959583"/>
                  <a:pt x="375786" y="4957281"/>
                  <a:pt x="375786" y="4954440"/>
                </a:cubicBezTo>
                <a:cubicBezTo>
                  <a:pt x="375786" y="4951600"/>
                  <a:pt x="373483" y="4949297"/>
                  <a:pt x="370643" y="4949297"/>
                </a:cubicBezTo>
                <a:close/>
                <a:moveTo>
                  <a:pt x="358998" y="4948521"/>
                </a:moveTo>
                <a:cubicBezTo>
                  <a:pt x="355729" y="4948521"/>
                  <a:pt x="353079" y="4951171"/>
                  <a:pt x="353079" y="4954440"/>
                </a:cubicBezTo>
                <a:cubicBezTo>
                  <a:pt x="353079" y="4957710"/>
                  <a:pt x="355729" y="4960360"/>
                  <a:pt x="358998" y="4960360"/>
                </a:cubicBezTo>
                <a:cubicBezTo>
                  <a:pt x="355755" y="4960360"/>
                  <a:pt x="353127" y="4962989"/>
                  <a:pt x="353127" y="4966231"/>
                </a:cubicBezTo>
                <a:cubicBezTo>
                  <a:pt x="353100" y="4969500"/>
                  <a:pt x="355729" y="4972172"/>
                  <a:pt x="358998" y="4972199"/>
                </a:cubicBezTo>
                <a:cubicBezTo>
                  <a:pt x="362267" y="4972225"/>
                  <a:pt x="364939" y="4969597"/>
                  <a:pt x="364965" y="4966328"/>
                </a:cubicBezTo>
                <a:cubicBezTo>
                  <a:pt x="364992" y="4963059"/>
                  <a:pt x="362364" y="4960387"/>
                  <a:pt x="359094" y="4960360"/>
                </a:cubicBezTo>
                <a:cubicBezTo>
                  <a:pt x="359062" y="4960360"/>
                  <a:pt x="359030" y="4960360"/>
                  <a:pt x="358998" y="4960360"/>
                </a:cubicBezTo>
                <a:cubicBezTo>
                  <a:pt x="362267" y="4960360"/>
                  <a:pt x="364918" y="4957710"/>
                  <a:pt x="364918" y="4954440"/>
                </a:cubicBezTo>
                <a:cubicBezTo>
                  <a:pt x="364918" y="4951171"/>
                  <a:pt x="362267" y="4948521"/>
                  <a:pt x="358998" y="4948521"/>
                </a:cubicBezTo>
                <a:close/>
                <a:moveTo>
                  <a:pt x="625032" y="4939788"/>
                </a:moveTo>
                <a:lnTo>
                  <a:pt x="650020" y="4939788"/>
                </a:lnTo>
                <a:lnTo>
                  <a:pt x="650020" y="4948570"/>
                </a:lnTo>
                <a:lnTo>
                  <a:pt x="625032" y="4948570"/>
                </a:lnTo>
                <a:close/>
                <a:moveTo>
                  <a:pt x="487090" y="4939788"/>
                </a:moveTo>
                <a:lnTo>
                  <a:pt x="512078" y="4939788"/>
                </a:lnTo>
                <a:lnTo>
                  <a:pt x="511884" y="4948570"/>
                </a:lnTo>
                <a:lnTo>
                  <a:pt x="487090" y="4948570"/>
                </a:lnTo>
                <a:close/>
                <a:moveTo>
                  <a:pt x="573602" y="4939738"/>
                </a:moveTo>
                <a:lnTo>
                  <a:pt x="600045" y="4939738"/>
                </a:lnTo>
                <a:lnTo>
                  <a:pt x="600045" y="4966230"/>
                </a:lnTo>
                <a:lnTo>
                  <a:pt x="573602" y="4966230"/>
                </a:lnTo>
                <a:close/>
                <a:moveTo>
                  <a:pt x="737502" y="4930957"/>
                </a:moveTo>
                <a:cubicBezTo>
                  <a:pt x="737502" y="4930957"/>
                  <a:pt x="744197" y="4957740"/>
                  <a:pt x="745556" y="4963271"/>
                </a:cubicBezTo>
                <a:cubicBezTo>
                  <a:pt x="746915" y="4968803"/>
                  <a:pt x="750020" y="4975790"/>
                  <a:pt x="757395" y="4975790"/>
                </a:cubicBezTo>
                <a:lnTo>
                  <a:pt x="761713" y="4975790"/>
                </a:lnTo>
                <a:lnTo>
                  <a:pt x="761713" y="4985494"/>
                </a:lnTo>
                <a:lnTo>
                  <a:pt x="745556" y="4985494"/>
                </a:lnTo>
                <a:lnTo>
                  <a:pt x="745556" y="4994276"/>
                </a:lnTo>
                <a:lnTo>
                  <a:pt x="748516" y="4994276"/>
                </a:lnTo>
                <a:cubicBezTo>
                  <a:pt x="758603" y="4994291"/>
                  <a:pt x="767528" y="4987745"/>
                  <a:pt x="770544" y="4978119"/>
                </a:cubicBezTo>
                <a:cubicBezTo>
                  <a:pt x="772630" y="4969822"/>
                  <a:pt x="782286" y="4931103"/>
                  <a:pt x="782286" y="4931103"/>
                </a:cubicBezTo>
                <a:lnTo>
                  <a:pt x="771999" y="4930957"/>
                </a:lnTo>
                <a:lnTo>
                  <a:pt x="765401" y="4966231"/>
                </a:lnTo>
                <a:lnTo>
                  <a:pt x="754387" y="4966231"/>
                </a:lnTo>
                <a:lnTo>
                  <a:pt x="747788" y="4930957"/>
                </a:lnTo>
                <a:close/>
                <a:moveTo>
                  <a:pt x="730855" y="4930957"/>
                </a:moveTo>
                <a:cubicBezTo>
                  <a:pt x="719579" y="4930099"/>
                  <a:pt x="709743" y="4938544"/>
                  <a:pt x="708885" y="4949820"/>
                </a:cubicBezTo>
                <a:cubicBezTo>
                  <a:pt x="708842" y="4950389"/>
                  <a:pt x="708822" y="4950959"/>
                  <a:pt x="708827" y="4951530"/>
                </a:cubicBezTo>
                <a:lnTo>
                  <a:pt x="708827" y="4966086"/>
                </a:lnTo>
                <a:lnTo>
                  <a:pt x="702956" y="4966086"/>
                </a:lnTo>
                <a:lnTo>
                  <a:pt x="702956" y="4974916"/>
                </a:lnTo>
                <a:lnTo>
                  <a:pt x="733814" y="4974916"/>
                </a:lnTo>
                <a:lnTo>
                  <a:pt x="733814" y="4966086"/>
                </a:lnTo>
                <a:lnTo>
                  <a:pt x="717657" y="4966086"/>
                </a:lnTo>
                <a:lnTo>
                  <a:pt x="717657" y="4939788"/>
                </a:lnTo>
                <a:lnTo>
                  <a:pt x="730855" y="4939788"/>
                </a:lnTo>
                <a:close/>
                <a:moveTo>
                  <a:pt x="661180" y="4930957"/>
                </a:moveTo>
                <a:cubicBezTo>
                  <a:pt x="661180" y="4930957"/>
                  <a:pt x="667681" y="4955945"/>
                  <a:pt x="670010" y="4964921"/>
                </a:cubicBezTo>
                <a:cubicBezTo>
                  <a:pt x="670841" y="4971512"/>
                  <a:pt x="676623" y="4976341"/>
                  <a:pt x="683256" y="4975984"/>
                </a:cubicBezTo>
                <a:cubicBezTo>
                  <a:pt x="690534" y="4975984"/>
                  <a:pt x="694270" y="4973752"/>
                  <a:pt x="696454" y="4964921"/>
                </a:cubicBezTo>
                <a:cubicBezTo>
                  <a:pt x="698637" y="4956091"/>
                  <a:pt x="705284" y="4930957"/>
                  <a:pt x="705284" y="4930957"/>
                </a:cubicBezTo>
                <a:lnTo>
                  <a:pt x="694853" y="4930957"/>
                </a:lnTo>
                <a:lnTo>
                  <a:pt x="687526" y="4966231"/>
                </a:lnTo>
                <a:lnTo>
                  <a:pt x="678695" y="4966231"/>
                </a:lnTo>
                <a:lnTo>
                  <a:pt x="671466" y="4930957"/>
                </a:lnTo>
                <a:close/>
                <a:moveTo>
                  <a:pt x="445655" y="4930957"/>
                </a:moveTo>
                <a:lnTo>
                  <a:pt x="445655" y="4939739"/>
                </a:lnTo>
                <a:lnTo>
                  <a:pt x="458852" y="4939739"/>
                </a:lnTo>
                <a:lnTo>
                  <a:pt x="458852" y="4966231"/>
                </a:lnTo>
                <a:lnTo>
                  <a:pt x="450070" y="4966231"/>
                </a:lnTo>
                <a:lnTo>
                  <a:pt x="450070" y="4975013"/>
                </a:lnTo>
                <a:lnTo>
                  <a:pt x="476513" y="4975013"/>
                </a:lnTo>
                <a:lnTo>
                  <a:pt x="476513" y="4966231"/>
                </a:lnTo>
                <a:lnTo>
                  <a:pt x="467683" y="4966231"/>
                </a:lnTo>
                <a:lnTo>
                  <a:pt x="467683" y="4952257"/>
                </a:lnTo>
                <a:cubicBezTo>
                  <a:pt x="467683" y="4938672"/>
                  <a:pt x="458852" y="4930957"/>
                  <a:pt x="445655" y="4930957"/>
                </a:cubicBezTo>
                <a:close/>
                <a:moveTo>
                  <a:pt x="586848" y="4930228"/>
                </a:moveTo>
                <a:cubicBezTo>
                  <a:pt x="574253" y="4930202"/>
                  <a:pt x="564022" y="4940390"/>
                  <a:pt x="563995" y="4952984"/>
                </a:cubicBezTo>
                <a:cubicBezTo>
                  <a:pt x="563968" y="4965579"/>
                  <a:pt x="574156" y="4975810"/>
                  <a:pt x="586751" y="4975837"/>
                </a:cubicBezTo>
                <a:cubicBezTo>
                  <a:pt x="599345" y="4975864"/>
                  <a:pt x="609577" y="4965676"/>
                  <a:pt x="609603" y="4953081"/>
                </a:cubicBezTo>
                <a:cubicBezTo>
                  <a:pt x="609603" y="4953049"/>
                  <a:pt x="609603" y="4953017"/>
                  <a:pt x="609603" y="4952984"/>
                </a:cubicBezTo>
                <a:cubicBezTo>
                  <a:pt x="609874" y="4940688"/>
                  <a:pt x="600126" y="4930499"/>
                  <a:pt x="587829" y="4930228"/>
                </a:cubicBezTo>
                <a:cubicBezTo>
                  <a:pt x="587502" y="4930221"/>
                  <a:pt x="587175" y="4930221"/>
                  <a:pt x="586848" y="4930228"/>
                </a:cubicBezTo>
                <a:close/>
                <a:moveTo>
                  <a:pt x="500054" y="4930221"/>
                </a:moveTo>
                <a:cubicBezTo>
                  <a:pt x="499889" y="4930222"/>
                  <a:pt x="499724" y="4930224"/>
                  <a:pt x="499560" y="4930229"/>
                </a:cubicBezTo>
                <a:lnTo>
                  <a:pt x="499366" y="4930229"/>
                </a:lnTo>
                <a:cubicBezTo>
                  <a:pt x="487151" y="4929881"/>
                  <a:pt x="476967" y="4939500"/>
                  <a:pt x="476619" y="4951714"/>
                </a:cubicBezTo>
                <a:cubicBezTo>
                  <a:pt x="476613" y="4951895"/>
                  <a:pt x="476610" y="4952076"/>
                  <a:pt x="476610" y="4952257"/>
                </a:cubicBezTo>
                <a:cubicBezTo>
                  <a:pt x="476604" y="4964546"/>
                  <a:pt x="486355" y="4974620"/>
                  <a:pt x="498638" y="4975013"/>
                </a:cubicBezTo>
                <a:lnTo>
                  <a:pt x="517755" y="4975013"/>
                </a:lnTo>
                <a:lnTo>
                  <a:pt x="517755" y="4966231"/>
                </a:lnTo>
                <a:lnTo>
                  <a:pt x="487090" y="4966231"/>
                </a:lnTo>
                <a:lnTo>
                  <a:pt x="487090" y="4957400"/>
                </a:lnTo>
                <a:lnTo>
                  <a:pt x="522364" y="4957400"/>
                </a:lnTo>
                <a:lnTo>
                  <a:pt x="522364" y="4952257"/>
                </a:lnTo>
                <a:cubicBezTo>
                  <a:pt x="522289" y="4940011"/>
                  <a:pt x="512300" y="4930145"/>
                  <a:pt x="500054" y="4930221"/>
                </a:cubicBezTo>
                <a:close/>
                <a:moveTo>
                  <a:pt x="638045" y="4930220"/>
                </a:moveTo>
                <a:cubicBezTo>
                  <a:pt x="637864" y="4930221"/>
                  <a:pt x="637683" y="4930224"/>
                  <a:pt x="637502" y="4930229"/>
                </a:cubicBezTo>
                <a:cubicBezTo>
                  <a:pt x="625261" y="4929881"/>
                  <a:pt x="615055" y="4939521"/>
                  <a:pt x="614706" y="4951763"/>
                </a:cubicBezTo>
                <a:cubicBezTo>
                  <a:pt x="614702" y="4951927"/>
                  <a:pt x="614699" y="4952092"/>
                  <a:pt x="614698" y="4952257"/>
                </a:cubicBezTo>
                <a:cubicBezTo>
                  <a:pt x="614692" y="4964564"/>
                  <a:pt x="624473" y="4974646"/>
                  <a:pt x="636774" y="4975013"/>
                </a:cubicBezTo>
                <a:lnTo>
                  <a:pt x="655843" y="4975013"/>
                </a:lnTo>
                <a:lnTo>
                  <a:pt x="655843" y="4966231"/>
                </a:lnTo>
                <a:lnTo>
                  <a:pt x="624984" y="4966231"/>
                </a:lnTo>
                <a:lnTo>
                  <a:pt x="624984" y="4957400"/>
                </a:lnTo>
                <a:lnTo>
                  <a:pt x="660258" y="4957400"/>
                </a:lnTo>
                <a:lnTo>
                  <a:pt x="660258" y="4952257"/>
                </a:lnTo>
                <a:cubicBezTo>
                  <a:pt x="660209" y="4940038"/>
                  <a:pt x="650264" y="4930172"/>
                  <a:pt x="638045" y="4930220"/>
                </a:cubicBezTo>
                <a:close/>
                <a:moveTo>
                  <a:pt x="459046" y="4915139"/>
                </a:moveTo>
                <a:cubicBezTo>
                  <a:pt x="455590" y="4915112"/>
                  <a:pt x="452766" y="4917893"/>
                  <a:pt x="452739" y="4921350"/>
                </a:cubicBezTo>
                <a:cubicBezTo>
                  <a:pt x="452739" y="4921366"/>
                  <a:pt x="452739" y="4921382"/>
                  <a:pt x="452739" y="4921398"/>
                </a:cubicBezTo>
                <a:cubicBezTo>
                  <a:pt x="452739" y="4924836"/>
                  <a:pt x="455511" y="4927630"/>
                  <a:pt x="458949" y="4927657"/>
                </a:cubicBezTo>
                <a:cubicBezTo>
                  <a:pt x="462406" y="4927684"/>
                  <a:pt x="465230" y="4924903"/>
                  <a:pt x="465257" y="4921447"/>
                </a:cubicBezTo>
                <a:cubicBezTo>
                  <a:pt x="465283" y="4917990"/>
                  <a:pt x="462503" y="4915166"/>
                  <a:pt x="459046" y="4915139"/>
                </a:cubicBezTo>
                <a:close/>
                <a:moveTo>
                  <a:pt x="318127" y="4913726"/>
                </a:moveTo>
                <a:lnTo>
                  <a:pt x="318127" y="4925468"/>
                </a:lnTo>
                <a:lnTo>
                  <a:pt x="306337" y="4925468"/>
                </a:lnTo>
                <a:lnTo>
                  <a:pt x="306337" y="4937258"/>
                </a:lnTo>
                <a:lnTo>
                  <a:pt x="294595" y="4937258"/>
                </a:lnTo>
                <a:lnTo>
                  <a:pt x="294595" y="4949000"/>
                </a:lnTo>
                <a:lnTo>
                  <a:pt x="294595" y="4960742"/>
                </a:lnTo>
                <a:lnTo>
                  <a:pt x="306337" y="4960742"/>
                </a:lnTo>
                <a:lnTo>
                  <a:pt x="318127" y="4960742"/>
                </a:lnTo>
                <a:lnTo>
                  <a:pt x="318127" y="4949000"/>
                </a:lnTo>
                <a:lnTo>
                  <a:pt x="318127" y="4937258"/>
                </a:lnTo>
                <a:lnTo>
                  <a:pt x="329869" y="4937258"/>
                </a:lnTo>
                <a:lnTo>
                  <a:pt x="341611" y="4937258"/>
                </a:lnTo>
                <a:lnTo>
                  <a:pt x="341611" y="4925468"/>
                </a:lnTo>
                <a:lnTo>
                  <a:pt x="341611" y="4913726"/>
                </a:lnTo>
                <a:lnTo>
                  <a:pt x="329869" y="4913726"/>
                </a:lnTo>
                <a:close/>
                <a:moveTo>
                  <a:pt x="533912" y="4913441"/>
                </a:moveTo>
                <a:lnTo>
                  <a:pt x="533912" y="4931102"/>
                </a:lnTo>
                <a:lnTo>
                  <a:pt x="523626" y="4931102"/>
                </a:lnTo>
                <a:lnTo>
                  <a:pt x="523626" y="4939933"/>
                </a:lnTo>
                <a:lnTo>
                  <a:pt x="533912" y="4939933"/>
                </a:lnTo>
                <a:lnTo>
                  <a:pt x="533912" y="4953858"/>
                </a:lnTo>
                <a:cubicBezTo>
                  <a:pt x="533912" y="4967104"/>
                  <a:pt x="540511" y="4975207"/>
                  <a:pt x="555212" y="4975207"/>
                </a:cubicBezTo>
                <a:lnTo>
                  <a:pt x="561859" y="4975207"/>
                </a:lnTo>
                <a:lnTo>
                  <a:pt x="561859" y="4966376"/>
                </a:lnTo>
                <a:lnTo>
                  <a:pt x="542743" y="4966376"/>
                </a:lnTo>
                <a:lnTo>
                  <a:pt x="542743" y="4939787"/>
                </a:lnTo>
                <a:lnTo>
                  <a:pt x="557299" y="4939787"/>
                </a:lnTo>
                <a:lnTo>
                  <a:pt x="557299" y="4930957"/>
                </a:lnTo>
                <a:lnTo>
                  <a:pt x="542743" y="4930957"/>
                </a:lnTo>
                <a:lnTo>
                  <a:pt x="542743" y="4913441"/>
                </a:lnTo>
                <a:close/>
                <a:moveTo>
                  <a:pt x="416348" y="4913441"/>
                </a:moveTo>
                <a:lnTo>
                  <a:pt x="416348" y="4931102"/>
                </a:lnTo>
                <a:lnTo>
                  <a:pt x="406062" y="4931102"/>
                </a:lnTo>
                <a:lnTo>
                  <a:pt x="406062" y="4939933"/>
                </a:lnTo>
                <a:lnTo>
                  <a:pt x="416348" y="4939933"/>
                </a:lnTo>
                <a:lnTo>
                  <a:pt x="416348" y="4953130"/>
                </a:lnTo>
                <a:cubicBezTo>
                  <a:pt x="416348" y="4966376"/>
                  <a:pt x="422947" y="4975207"/>
                  <a:pt x="437648" y="4975207"/>
                </a:cubicBezTo>
                <a:lnTo>
                  <a:pt x="441336" y="4975207"/>
                </a:lnTo>
                <a:lnTo>
                  <a:pt x="441336" y="4966376"/>
                </a:lnTo>
                <a:lnTo>
                  <a:pt x="425179" y="4966376"/>
                </a:lnTo>
                <a:lnTo>
                  <a:pt x="425179" y="4939787"/>
                </a:lnTo>
                <a:lnTo>
                  <a:pt x="436920" y="4939787"/>
                </a:lnTo>
                <a:lnTo>
                  <a:pt x="436920" y="4930957"/>
                </a:lnTo>
                <a:lnTo>
                  <a:pt x="425179" y="4930957"/>
                </a:lnTo>
                <a:lnTo>
                  <a:pt x="425179" y="4913441"/>
                </a:lnTo>
                <a:close/>
                <a:moveTo>
                  <a:pt x="0" y="0"/>
                </a:moveTo>
                <a:lnTo>
                  <a:pt x="9144000" y="0"/>
                </a:lnTo>
                <a:lnTo>
                  <a:pt x="9144000" y="5143500"/>
                </a:lnTo>
                <a:lnTo>
                  <a:pt x="0" y="5143500"/>
                </a:lnTo>
                <a:close/>
              </a:path>
            </a:pathLst>
          </a:custGeom>
          <a:solidFill>
            <a:schemeClr val="bg1">
              <a:lumMod val="75000"/>
            </a:schemeClr>
          </a:solidFill>
        </p:spPr>
        <p:txBody>
          <a:bodyPr wrap="square" anchor="ctr">
            <a:noAutofit/>
          </a:bodyPr>
          <a:lstStyle>
            <a:lvl1pPr marL="0" indent="0" algn="ctr">
              <a:buNone/>
              <a:defRPr>
                <a:solidFill>
                  <a:schemeClr val="bg1"/>
                </a:solidFill>
              </a:defRPr>
            </a:lvl1pPr>
          </a:lstStyle>
          <a:p>
            <a:pPr marL="0" marR="0" lvl="0" indent="0" algn="ctr"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picture</a:t>
            </a:r>
          </a:p>
        </p:txBody>
      </p:sp>
      <p:sp>
        <p:nvSpPr>
          <p:cNvPr id="2" name="Title 1"/>
          <p:cNvSpPr>
            <a:spLocks noGrp="1"/>
          </p:cNvSpPr>
          <p:nvPr userDrawn="1">
            <p:ph type="title" hasCustomPrompt="1"/>
          </p:nvPr>
        </p:nvSpPr>
        <p:spPr>
          <a:xfrm>
            <a:off x="383118" y="980018"/>
            <a:ext cx="4364121" cy="2390909"/>
          </a:xfrm>
        </p:spPr>
        <p:txBody>
          <a:bodyPr/>
          <a:lstStyle>
            <a:lvl1pPr>
              <a:defRPr>
                <a:solidFill>
                  <a:schemeClr val="bg1"/>
                </a:solidFill>
              </a:defRPr>
            </a:lvl1pPr>
          </a:lstStyle>
          <a:p>
            <a:r>
              <a:rPr lang="en-GB" dirty="0"/>
              <a:t>Add your quote</a:t>
            </a:r>
          </a:p>
        </p:txBody>
      </p:sp>
      <p:sp>
        <p:nvSpPr>
          <p:cNvPr id="8" name="Text Placeholder 7">
            <a:extLst>
              <a:ext uri="{FF2B5EF4-FFF2-40B4-BE49-F238E27FC236}">
                <a16:creationId xmlns:a16="http://schemas.microsoft.com/office/drawing/2014/main" id="{A993DDC7-6347-4E7C-80D6-CA23706A068E}"/>
              </a:ext>
            </a:extLst>
          </p:cNvPr>
          <p:cNvSpPr>
            <a:spLocks noGrp="1"/>
          </p:cNvSpPr>
          <p:nvPr userDrawn="1">
            <p:ph type="body" sz="quarter" idx="13" hasCustomPrompt="1"/>
          </p:nvPr>
        </p:nvSpPr>
        <p:spPr>
          <a:xfrm>
            <a:off x="378439" y="309033"/>
            <a:ext cx="4368800" cy="486944"/>
          </a:xfrm>
        </p:spPr>
        <p:txBody>
          <a:bodyPr tIns="36000">
            <a:normAutofit/>
          </a:bodyPr>
          <a:lstStyle>
            <a:lvl1pPr marL="0" indent="0">
              <a:spcBef>
                <a:spcPts val="0"/>
              </a:spcBef>
              <a:buClr>
                <a:schemeClr val="accent6"/>
              </a:buClr>
              <a:buFont typeface="+mj-lt"/>
              <a:buNone/>
              <a:defRPr sz="1600">
                <a:solidFill>
                  <a:srgbClr val="E9EC6B"/>
                </a:solidFill>
              </a:defRPr>
            </a:lvl1pPr>
            <a:lvl2pPr marL="313259" indent="0">
              <a:buClr>
                <a:schemeClr val="accent6"/>
              </a:buClr>
              <a:buFont typeface="+mj-lt"/>
              <a:buNone/>
              <a:defRPr>
                <a:solidFill>
                  <a:schemeClr val="bg1"/>
                </a:solidFill>
              </a:defRPr>
            </a:lvl2pPr>
            <a:lvl3pPr marL="783147" indent="-232828">
              <a:buClr>
                <a:schemeClr val="accent6"/>
              </a:buClr>
              <a:buFont typeface="+mj-lt"/>
              <a:buAutoNum type="arabicPeriod"/>
              <a:defRPr>
                <a:solidFill>
                  <a:schemeClr val="bg1"/>
                </a:solidFill>
              </a:defRPr>
            </a:lvl3pPr>
            <a:lvl4pPr marL="1024441" indent="-251878">
              <a:buClr>
                <a:schemeClr val="accent6"/>
              </a:buClr>
              <a:buFont typeface="+mj-lt"/>
              <a:buAutoNum type="arabicPeriod"/>
              <a:defRPr>
                <a:solidFill>
                  <a:schemeClr val="bg1"/>
                </a:solidFill>
              </a:defRPr>
            </a:lvl4pPr>
            <a:lvl5pPr marL="1261502" indent="-237061">
              <a:buClr>
                <a:schemeClr val="accent6"/>
              </a:buClr>
              <a:buFont typeface="+mj-lt"/>
              <a:buAutoNum type="arabicPeriod"/>
              <a:defRPr>
                <a:solidFill>
                  <a:schemeClr val="bg1"/>
                </a:solidFill>
              </a:defRPr>
            </a:lvl5pPr>
          </a:lstStyle>
          <a:p>
            <a:pPr lvl="0"/>
            <a:r>
              <a:rPr lang="en-GB" dirty="0"/>
              <a:t>Add intro text</a:t>
            </a:r>
          </a:p>
        </p:txBody>
      </p:sp>
      <p:sp>
        <p:nvSpPr>
          <p:cNvPr id="9" name="Date Placeholder 8">
            <a:extLst>
              <a:ext uri="{FF2B5EF4-FFF2-40B4-BE49-F238E27FC236}">
                <a16:creationId xmlns:a16="http://schemas.microsoft.com/office/drawing/2014/main" id="{7DC43ACE-919E-4F14-B57A-476B078BDADC}"/>
              </a:ext>
            </a:extLst>
          </p:cNvPr>
          <p:cNvSpPr>
            <a:spLocks noGrp="1"/>
          </p:cNvSpPr>
          <p:nvPr userDrawn="1">
            <p:ph type="dt" sz="half" idx="14"/>
          </p:nvPr>
        </p:nvSpPr>
        <p:spPr/>
        <p:txBody>
          <a:bodyPr/>
          <a:lstStyle>
            <a:lvl1pPr>
              <a:defRPr>
                <a:solidFill>
                  <a:schemeClr val="bg1"/>
                </a:solidFill>
              </a:defRPr>
            </a:lvl1pPr>
          </a:lstStyle>
          <a:p>
            <a:r>
              <a:rPr lang="en-US"/>
              <a:t>December 14, 2021</a:t>
            </a:r>
            <a:endParaRPr lang="en-GB" dirty="0"/>
          </a:p>
        </p:txBody>
      </p:sp>
      <p:sp>
        <p:nvSpPr>
          <p:cNvPr id="10" name="Footer Placeholder 9">
            <a:extLst>
              <a:ext uri="{FF2B5EF4-FFF2-40B4-BE49-F238E27FC236}">
                <a16:creationId xmlns:a16="http://schemas.microsoft.com/office/drawing/2014/main" id="{08C85202-0B59-48F2-8674-991A71F862D0}"/>
              </a:ext>
            </a:extLst>
          </p:cNvPr>
          <p:cNvSpPr>
            <a:spLocks noGrp="1"/>
          </p:cNvSpPr>
          <p:nvPr userDrawn="1">
            <p:ph type="ftr" sz="quarter" idx="15"/>
          </p:nvPr>
        </p:nvSpPr>
        <p:spPr/>
        <p:txBody>
          <a:bodyPr/>
          <a:lstStyle>
            <a:lvl1pPr>
              <a:defRPr>
                <a:solidFill>
                  <a:schemeClr val="bg1"/>
                </a:solidFill>
              </a:defRPr>
            </a:lvl1pPr>
          </a:lstStyle>
          <a:p>
            <a:r>
              <a:rPr lang="en-GB"/>
              <a:t>Internal</a:t>
            </a:r>
            <a:endParaRPr lang="en-GB" dirty="0"/>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userDrawn="1">
            <p:ph type="sldNum" sz="quarter" idx="16"/>
          </p:nvPr>
        </p:nvSpPr>
        <p:spPr/>
        <p:txBody>
          <a:bodyPr/>
          <a:lstStyle>
            <a:lvl1pPr>
              <a:defRPr>
                <a:solidFill>
                  <a:schemeClr val="bg1"/>
                </a:solidFill>
              </a:defRPr>
            </a:lvl1p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1467289376"/>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1">
    <p:bg>
      <p:bgPr>
        <a:solidFill>
          <a:schemeClr val="accent2">
            <a:alpha val="2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CBC1972-8065-4A53-B307-68AB4006EBA4}"/>
              </a:ext>
            </a:extLst>
          </p:cNvPr>
          <p:cNvSpPr/>
          <p:nvPr userDrawn="1"/>
        </p:nvSpPr>
        <p:spPr>
          <a:xfrm>
            <a:off x="6139149" y="0"/>
            <a:ext cx="60528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6096000" y="0"/>
            <a:ext cx="6096000" cy="68580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GB"/>
              <a:t>Click to add picture</a:t>
            </a:r>
            <a:endParaRPr lang="en-GB" dirty="0"/>
          </a:p>
        </p:txBody>
      </p:sp>
      <p:sp>
        <p:nvSpPr>
          <p:cNvPr id="37" name="Dots">
            <a:extLst>
              <a:ext uri="{FF2B5EF4-FFF2-40B4-BE49-F238E27FC236}">
                <a16:creationId xmlns:a16="http://schemas.microsoft.com/office/drawing/2014/main" id="{EE9EFEE1-081D-43C2-B79D-9A03DAD0196F}"/>
              </a:ext>
              <a:ext uri="{C183D7F6-B498-43B3-948B-1728B52AA6E4}">
                <adec:decorative xmlns:adec="http://schemas.microsoft.com/office/drawing/2017/decorative" val="1"/>
              </a:ext>
            </a:extLst>
          </p:cNvPr>
          <p:cNvSpPr/>
          <p:nvPr userDrawn="1"/>
        </p:nvSpPr>
        <p:spPr>
          <a:xfrm rot="16200000">
            <a:off x="3888405"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9" y="309035"/>
            <a:ext cx="3766620" cy="3444459"/>
          </a:xfrm>
        </p:spPr>
        <p:txBody>
          <a:bodyPr anchor="b"/>
          <a:lstStyle>
            <a:lvl1pPr algn="l">
              <a:defRPr sz="5867" b="0">
                <a:solidFill>
                  <a:schemeClr val="accent1"/>
                </a:solidFill>
              </a:defRPr>
            </a:lvl1pPr>
          </a:lstStyle>
          <a:p>
            <a:r>
              <a:rPr lang="en-GB" dirty="0"/>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9" y="5187782"/>
            <a:ext cx="3606839" cy="486833"/>
          </a:xfrm>
        </p:spPr>
        <p:txBody>
          <a:bodyPr anchor="b">
            <a:normAutofit/>
          </a:bodyPr>
          <a:lstStyle>
            <a:lvl1pPr marL="0" indent="0">
              <a:spcBef>
                <a:spcPts val="0"/>
              </a:spcBef>
              <a:buNone/>
              <a:defRPr sz="1467">
                <a:solidFill>
                  <a:srgbClr val="808080"/>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Tree>
    <p:extLst>
      <p:ext uri="{BB962C8B-B14F-4D97-AF65-F5344CB8AC3E}">
        <p14:creationId xmlns:p14="http://schemas.microsoft.com/office/powerpoint/2010/main" val="667426312"/>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End slide 2">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629A0C0-C4FA-4BD5-B2B6-6748A116A518}"/>
              </a:ext>
            </a:extLst>
          </p:cNvPr>
          <p:cNvSpPr/>
          <p:nvPr userDrawn="1"/>
        </p:nvSpPr>
        <p:spPr>
          <a:xfrm>
            <a:off x="6139149" y="0"/>
            <a:ext cx="6052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6096000" y="0"/>
            <a:ext cx="6096000" cy="68580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GB"/>
              <a:t>Click to add picture</a:t>
            </a:r>
            <a:endParaRPr lang="en-GB" dirty="0"/>
          </a:p>
        </p:txBody>
      </p:sp>
      <p:sp>
        <p:nvSpPr>
          <p:cNvPr id="37" name="Dots">
            <a:extLst>
              <a:ext uri="{FF2B5EF4-FFF2-40B4-BE49-F238E27FC236}">
                <a16:creationId xmlns:a16="http://schemas.microsoft.com/office/drawing/2014/main" id="{EE9EFEE1-081D-43C2-B79D-9A03DAD0196F}"/>
              </a:ext>
              <a:ext uri="{C183D7F6-B498-43B3-948B-1728B52AA6E4}">
                <adec:decorative xmlns:adec="http://schemas.microsoft.com/office/drawing/2017/decorative" val="1"/>
              </a:ext>
            </a:extLst>
          </p:cNvPr>
          <p:cNvSpPr/>
          <p:nvPr userDrawn="1"/>
        </p:nvSpPr>
        <p:spPr>
          <a:xfrm rot="16200000">
            <a:off x="3888405"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9" y="309035"/>
            <a:ext cx="3766620" cy="3444459"/>
          </a:xfrm>
        </p:spPr>
        <p:txBody>
          <a:bodyPr anchor="b"/>
          <a:lstStyle>
            <a:lvl1pPr algn="l">
              <a:defRPr sz="5867" b="0">
                <a:solidFill>
                  <a:schemeClr val="bg1"/>
                </a:solidFill>
              </a:defRPr>
            </a:lvl1pPr>
          </a:lstStyle>
          <a:p>
            <a:r>
              <a:rPr lang="en-GB"/>
              <a:t>Add text for example Thank you</a:t>
            </a:r>
            <a:endParaRPr lang="en-GB" dirty="0"/>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9" y="5187782"/>
            <a:ext cx="3606839" cy="486833"/>
          </a:xfrm>
        </p:spPr>
        <p:txBody>
          <a:bodyPr anchor="b">
            <a:normAutofit/>
          </a:bodyPr>
          <a:lstStyle>
            <a:lvl1pPr marL="0" indent="0">
              <a:spcBef>
                <a:spcPts val="0"/>
              </a:spcBef>
              <a:buNone/>
              <a:defRPr sz="1467">
                <a:solidFill>
                  <a:srgbClr val="DEB59F"/>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Tree>
    <p:extLst>
      <p:ext uri="{BB962C8B-B14F-4D97-AF65-F5344CB8AC3E}">
        <p14:creationId xmlns:p14="http://schemas.microsoft.com/office/powerpoint/2010/main" val="523485915"/>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End slide 3">
    <p:bg>
      <p:bgPr>
        <a:solidFill>
          <a:schemeClr val="accent2">
            <a:alpha val="25000"/>
          </a:schemeClr>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9" y="309035"/>
            <a:ext cx="3766620" cy="3444459"/>
          </a:xfrm>
        </p:spPr>
        <p:txBody>
          <a:bodyPr anchor="b"/>
          <a:lstStyle>
            <a:lvl1pPr algn="l">
              <a:defRPr sz="5867" b="0">
                <a:solidFill>
                  <a:schemeClr val="accent1"/>
                </a:solidFill>
              </a:defRPr>
            </a:lvl1pPr>
          </a:lstStyle>
          <a:p>
            <a:r>
              <a:rPr lang="en-GB" dirty="0"/>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9" y="5187782"/>
            <a:ext cx="3606839" cy="486833"/>
          </a:xfrm>
        </p:spPr>
        <p:txBody>
          <a:bodyPr anchor="b">
            <a:normAutofit/>
          </a:bodyPr>
          <a:lstStyle>
            <a:lvl1pPr marL="0" indent="0">
              <a:spcBef>
                <a:spcPts val="0"/>
              </a:spcBef>
              <a:buNone/>
              <a:defRPr sz="1467">
                <a:solidFill>
                  <a:srgbClr val="808080"/>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dirty="0"/>
              <a:t>Click to add date and/or presenters name</a:t>
            </a:r>
          </a:p>
        </p:txBody>
      </p:sp>
      <p:sp>
        <p:nvSpPr>
          <p:cNvPr id="35" name="Dots">
            <a:extLst>
              <a:ext uri="{FF2B5EF4-FFF2-40B4-BE49-F238E27FC236}">
                <a16:creationId xmlns:a16="http://schemas.microsoft.com/office/drawing/2014/main" id="{4C816F69-5068-4908-9804-E11DD367E853}"/>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2035554912"/>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End slide 4">
    <p:bg>
      <p:bgPr>
        <a:solidFill>
          <a:schemeClr val="accent1"/>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9" y="309035"/>
            <a:ext cx="3766620" cy="3444459"/>
          </a:xfrm>
        </p:spPr>
        <p:txBody>
          <a:bodyPr anchor="b"/>
          <a:lstStyle>
            <a:lvl1pPr algn="l">
              <a:defRPr sz="5867" b="0">
                <a:solidFill>
                  <a:schemeClr val="bg1"/>
                </a:solidFill>
              </a:defRPr>
            </a:lvl1pPr>
          </a:lstStyle>
          <a:p>
            <a:r>
              <a:rPr lang="en-GB"/>
              <a:t>Add text for example Thank you</a:t>
            </a:r>
            <a:endParaRPr lang="en-GB" dirty="0"/>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9" y="5187782"/>
            <a:ext cx="3606839" cy="486833"/>
          </a:xfrm>
        </p:spPr>
        <p:txBody>
          <a:bodyPr anchor="b">
            <a:normAutofit/>
          </a:bodyPr>
          <a:lstStyle>
            <a:lvl1pPr marL="0" indent="0">
              <a:spcBef>
                <a:spcPts val="0"/>
              </a:spcBef>
              <a:buNone/>
              <a:defRPr sz="1467">
                <a:solidFill>
                  <a:srgbClr val="DEB59F"/>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
        <p:nvSpPr>
          <p:cNvPr id="35" name="Dots">
            <a:extLst>
              <a:ext uri="{FF2B5EF4-FFF2-40B4-BE49-F238E27FC236}">
                <a16:creationId xmlns:a16="http://schemas.microsoft.com/office/drawing/2014/main" id="{D001CC6F-BFCA-4280-BE24-68BE1C518787}"/>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451014734"/>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4614751" y="1493851"/>
            <a:ext cx="2772000" cy="490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77" rtl="0" eaLnBrk="1" fontAlgn="auto" latinLnBrk="0" hangingPunct="1">
              <a:lnSpc>
                <a:spcPct val="100000"/>
              </a:lnSpc>
              <a:spcBef>
                <a:spcPts val="1200"/>
              </a:spcBef>
              <a:spcAft>
                <a:spcPts val="600"/>
              </a:spcAft>
              <a:buClrTx/>
              <a:buSzTx/>
              <a:buFontTx/>
              <a:buNone/>
              <a:tabLst/>
              <a:defRPr/>
            </a:pPr>
            <a:r>
              <a:rPr lang="en-GB" sz="1600" dirty="0">
                <a:solidFill>
                  <a:srgbClr val="000000"/>
                </a:solidFill>
                <a:latin typeface="+mn-lt"/>
                <a:cs typeface="Arial" panose="020B0604020202020204" pitchFamily="34" charset="0"/>
              </a:rPr>
              <a:t>PICTURES</a:t>
            </a:r>
            <a:br>
              <a:rPr lang="en-GB" sz="900" dirty="0">
                <a:solidFill>
                  <a:srgbClr val="000000"/>
                </a:solidFill>
                <a:latin typeface="+mn-lt"/>
                <a:cs typeface="Arial" panose="020B0604020202020204" pitchFamily="34" charset="0"/>
              </a:rPr>
            </a:br>
            <a:r>
              <a:rPr lang="en-GB" sz="900" b="1" noProof="1">
                <a:solidFill>
                  <a:srgbClr val="000000"/>
                </a:solidFill>
                <a:latin typeface="+mn-lt"/>
                <a:cs typeface="Arial" panose="020B0604020202020204" pitchFamily="34" charset="0"/>
              </a:rPr>
              <a:t>Insert corporate picture from Templafy</a:t>
            </a:r>
            <a:endParaRPr lang="en-GB" altLang="da-DK" sz="900" b="0" noProof="1">
              <a:solidFill>
                <a:srgbClr val="000000"/>
              </a:solidFill>
              <a:latin typeface="+mn-lt"/>
              <a:cs typeface="Arial" panose="020B0604020202020204" pitchFamily="34" charset="0"/>
            </a:endParaRP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1" noProof="1">
                <a:solidFill>
                  <a:srgbClr val="000000"/>
                </a:solidFill>
                <a:latin typeface="+mn-lt"/>
                <a:cs typeface="Arial" panose="020B0604020202020204" pitchFamily="34" charset="0"/>
              </a:rPr>
              <a:t>1.</a:t>
            </a:r>
            <a:r>
              <a:rPr lang="en-GB" altLang="da-DK" sz="900" b="0" noProof="1">
                <a:solidFill>
                  <a:srgbClr val="000000"/>
                </a:solidFill>
                <a:latin typeface="+mn-lt"/>
                <a:cs typeface="Arial" panose="020B0604020202020204" pitchFamily="34" charset="0"/>
              </a:rPr>
              <a:t> Click the blue </a:t>
            </a:r>
            <a:r>
              <a:rPr lang="en-GB" altLang="da-DK" sz="900" b="1" baseline="0" noProof="1">
                <a:solidFill>
                  <a:srgbClr val="000000"/>
                </a:solidFill>
                <a:latin typeface="+mn-lt"/>
                <a:cs typeface="Arial" panose="020B0604020202020204" pitchFamily="34" charset="0"/>
              </a:rPr>
              <a:t>Templafy </a:t>
            </a:r>
            <a:r>
              <a:rPr lang="en-GB" altLang="da-DK" sz="900" b="0" baseline="0" noProof="1">
                <a:solidFill>
                  <a:srgbClr val="000000"/>
                </a:solidFill>
                <a:latin typeface="+mn-lt"/>
                <a:cs typeface="Arial" panose="020B0604020202020204" pitchFamily="34" charset="0"/>
              </a:rPr>
              <a:t>button to view Templafy pane on right side of the screen, if it is not already there</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1" baseline="0" noProof="1">
                <a:solidFill>
                  <a:srgbClr val="000000"/>
                </a:solidFill>
                <a:latin typeface="+mn-lt"/>
                <a:cs typeface="Arial" panose="020B0604020202020204" pitchFamily="34" charset="0"/>
              </a:rPr>
              <a:t>2. </a:t>
            </a:r>
            <a:r>
              <a:rPr lang="en-GB" altLang="da-DK" sz="900" b="0" baseline="0" noProof="1">
                <a:solidFill>
                  <a:srgbClr val="000000"/>
                </a:solidFill>
                <a:latin typeface="+mn-lt"/>
                <a:cs typeface="Arial" panose="020B0604020202020204" pitchFamily="34" charset="0"/>
              </a:rPr>
              <a:t>Select picture placeholder by clicking on the frame (at the edge)</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1" baseline="0" noProof="1">
                <a:solidFill>
                  <a:srgbClr val="000000"/>
                </a:solidFill>
                <a:latin typeface="+mn-lt"/>
                <a:cs typeface="Arial" panose="020B0604020202020204" pitchFamily="34" charset="0"/>
              </a:rPr>
              <a:t>3. </a:t>
            </a:r>
            <a:r>
              <a:rPr lang="en-GB" altLang="da-DK" sz="900" b="0" baseline="0" noProof="1">
                <a:solidFill>
                  <a:srgbClr val="000000"/>
                </a:solidFill>
                <a:latin typeface="+mn-lt"/>
                <a:cs typeface="Arial" panose="020B0604020202020204" pitchFamily="34" charset="0"/>
              </a:rPr>
              <a:t>Click the </a:t>
            </a:r>
            <a:r>
              <a:rPr lang="en-GB" altLang="da-DK" sz="900" b="1" baseline="0" noProof="1">
                <a:solidFill>
                  <a:srgbClr val="000000"/>
                </a:solidFill>
                <a:latin typeface="+mn-lt"/>
                <a:cs typeface="Arial" panose="020B0604020202020204" pitchFamily="34" charset="0"/>
              </a:rPr>
              <a:t>Images </a:t>
            </a:r>
            <a:r>
              <a:rPr lang="en-GB" altLang="da-DK" sz="900" b="0" i="0" baseline="0" noProof="1">
                <a:solidFill>
                  <a:srgbClr val="000000"/>
                </a:solidFill>
                <a:latin typeface="+mn-lt"/>
                <a:cs typeface="Arial" panose="020B0604020202020204" pitchFamily="34" charset="0"/>
              </a:rPr>
              <a:t>button</a:t>
            </a:r>
            <a:r>
              <a:rPr lang="en-GB" altLang="da-DK" sz="900" b="0" baseline="0" noProof="1">
                <a:solidFill>
                  <a:srgbClr val="000000"/>
                </a:solidFill>
                <a:latin typeface="+mn-lt"/>
                <a:cs typeface="Arial" panose="020B0604020202020204" pitchFamily="34" charset="0"/>
              </a:rPr>
              <a:t> in the Templafy pane</a:t>
            </a:r>
            <a:br>
              <a:rPr lang="en-GB" altLang="da-DK" sz="900" b="0" baseline="0" noProof="1">
                <a:solidFill>
                  <a:srgbClr val="000000"/>
                </a:solidFill>
                <a:latin typeface="+mn-lt"/>
                <a:cs typeface="Arial" panose="020B0604020202020204" pitchFamily="34" charset="0"/>
              </a:rPr>
            </a:br>
            <a:endParaRPr lang="en-GB" altLang="da-DK" sz="900" b="0" baseline="0" noProof="1">
              <a:solidFill>
                <a:srgbClr val="000000"/>
              </a:solidFill>
              <a:latin typeface="+mn-lt"/>
              <a:cs typeface="Arial" panose="020B0604020202020204" pitchFamily="34" charset="0"/>
            </a:endParaRP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1" baseline="0" noProof="1">
                <a:solidFill>
                  <a:srgbClr val="000000"/>
                </a:solidFill>
                <a:latin typeface="+mn-lt"/>
                <a:cs typeface="Arial" panose="020B0604020202020204" pitchFamily="34" charset="0"/>
              </a:rPr>
              <a:t>Insert picture from other location</a:t>
            </a:r>
          </a:p>
          <a:p>
            <a:pPr eaLnBrk="1" hangingPunct="1">
              <a:spcAft>
                <a:spcPts val="600"/>
              </a:spcAft>
              <a:defRPr/>
            </a:pPr>
            <a:r>
              <a:rPr lang="en-GB" altLang="da-DK" sz="900" b="0" noProof="1">
                <a:solidFill>
                  <a:srgbClr val="000000"/>
                </a:solidFill>
                <a:latin typeface="+mn-lt"/>
                <a:cs typeface="Arial" panose="020B0604020202020204" pitchFamily="34" charset="0"/>
              </a:rPr>
              <a:t>On slides with pictureplaceholder, click on the icon and choose </a:t>
            </a:r>
            <a:r>
              <a:rPr lang="en-GB" altLang="da-DK" sz="900" b="1" noProof="1">
                <a:solidFill>
                  <a:srgbClr val="000000"/>
                </a:solidFill>
                <a:latin typeface="+mn-lt"/>
                <a:cs typeface="Arial" panose="020B0604020202020204" pitchFamily="34" charset="0"/>
              </a:rPr>
              <a:t>Insert </a:t>
            </a:r>
            <a:r>
              <a:rPr lang="en-GB" altLang="da-DK" sz="900" b="0" noProof="1">
                <a:solidFill>
                  <a:srgbClr val="000000"/>
                </a:solidFill>
                <a:latin typeface="+mn-lt"/>
                <a:cs typeface="Arial" panose="020B0604020202020204" pitchFamily="34" charset="0"/>
              </a:rPr>
              <a:t>to browse for picture</a:t>
            </a:r>
          </a:p>
          <a:p>
            <a:pPr eaLnBrk="1" hangingPunct="1">
              <a:spcBef>
                <a:spcPts val="1200"/>
              </a:spcBef>
              <a:spcAft>
                <a:spcPts val="600"/>
              </a:spcAft>
              <a:defRPr/>
            </a:pPr>
            <a:r>
              <a:rPr lang="en-GB" sz="900" b="1" noProof="1">
                <a:solidFill>
                  <a:srgbClr val="000000"/>
                </a:solidFill>
                <a:latin typeface="+mn-lt"/>
                <a:cs typeface="Arial" panose="020B0604020202020204" pitchFamily="34" charset="0"/>
              </a:rPr>
              <a:t>Crop picture</a:t>
            </a:r>
          </a:p>
          <a:p>
            <a:pPr eaLnBrk="1" hangingPunct="1">
              <a:spcAft>
                <a:spcPts val="600"/>
              </a:spcAft>
              <a:defRPr/>
            </a:pPr>
            <a:r>
              <a:rPr lang="en-GB" altLang="da-DK" sz="900" b="1" noProof="1">
                <a:solidFill>
                  <a:srgbClr val="000000"/>
                </a:solidFill>
                <a:latin typeface="+mn-lt"/>
                <a:cs typeface="Arial" panose="020B0604020202020204" pitchFamily="34" charset="0"/>
              </a:rPr>
              <a:t>1. </a:t>
            </a:r>
            <a:r>
              <a:rPr lang="en-GB" altLang="da-DK" sz="900" b="0" noProof="1">
                <a:solidFill>
                  <a:srgbClr val="000000"/>
                </a:solidFill>
                <a:latin typeface="+mn-lt"/>
                <a:cs typeface="Arial" panose="020B0604020202020204" pitchFamily="34" charset="0"/>
              </a:rPr>
              <a:t>Click </a:t>
            </a:r>
            <a:r>
              <a:rPr lang="en-GB" altLang="da-DK" sz="900" b="1" noProof="1">
                <a:solidFill>
                  <a:srgbClr val="000000"/>
                </a:solidFill>
                <a:latin typeface="+mn-lt"/>
                <a:cs typeface="Arial" panose="020B0604020202020204" pitchFamily="34" charset="0"/>
              </a:rPr>
              <a:t>Crop</a:t>
            </a:r>
            <a:r>
              <a:rPr lang="en-GB" altLang="da-DK" sz="900" b="0" noProof="1">
                <a:solidFill>
                  <a:srgbClr val="000000"/>
                </a:solidFill>
                <a:latin typeface="+mn-lt"/>
                <a:cs typeface="Arial" panose="020B0604020202020204" pitchFamily="34" charset="0"/>
              </a:rPr>
              <a:t> to change size or focus of the picture</a:t>
            </a:r>
          </a:p>
          <a:p>
            <a:pPr eaLnBrk="1" hangingPunct="1">
              <a:spcAft>
                <a:spcPts val="600"/>
              </a:spcAft>
              <a:defRPr/>
            </a:pPr>
            <a:r>
              <a:rPr lang="en-GB" altLang="da-DK" sz="900" b="1" noProof="1">
                <a:solidFill>
                  <a:srgbClr val="000000"/>
                </a:solidFill>
                <a:latin typeface="+mn-lt"/>
                <a:cs typeface="Arial" panose="020B0604020202020204" pitchFamily="34" charset="0"/>
              </a:rPr>
              <a:t>2. </a:t>
            </a:r>
            <a:r>
              <a:rPr lang="en-GB" altLang="da-DK" sz="900" b="0" noProof="1">
                <a:solidFill>
                  <a:srgbClr val="000000"/>
                </a:solidFill>
                <a:latin typeface="+mn-lt"/>
                <a:cs typeface="Arial" panose="020B0604020202020204" pitchFamily="34" charset="0"/>
              </a:rPr>
              <a:t>If you want to scale the picture, hold </a:t>
            </a:r>
            <a:r>
              <a:rPr lang="en-GB" altLang="da-DK" sz="900" b="1" noProof="1">
                <a:solidFill>
                  <a:srgbClr val="000000"/>
                </a:solidFill>
                <a:latin typeface="+mn-lt"/>
                <a:cs typeface="Arial" panose="020B0604020202020204" pitchFamily="34" charset="0"/>
              </a:rPr>
              <a:t>SHIFT</a:t>
            </a:r>
            <a:r>
              <a:rPr lang="en-GB" altLang="da-DK" sz="900" b="0" noProof="1">
                <a:solidFill>
                  <a:srgbClr val="000000"/>
                </a:solidFill>
                <a:latin typeface="+mn-lt"/>
                <a:cs typeface="Arial" panose="020B0604020202020204" pitchFamily="34" charset="0"/>
              </a:rPr>
              <a:t>-key down while dragging the corners of the picture</a:t>
            </a:r>
            <a:br>
              <a:rPr lang="en-GB" altLang="da-DK" sz="900" b="0" noProof="1">
                <a:solidFill>
                  <a:srgbClr val="000000"/>
                </a:solidFill>
                <a:latin typeface="+mn-lt"/>
                <a:cs typeface="Arial" panose="020B0604020202020204" pitchFamily="34" charset="0"/>
              </a:rPr>
            </a:br>
            <a:endParaRPr lang="en-GB" altLang="da-DK" sz="900" b="0" noProof="1">
              <a:solidFill>
                <a:srgbClr val="000000"/>
              </a:solidFill>
              <a:latin typeface="+mn-lt"/>
              <a:cs typeface="Arial" panose="020B0604020202020204" pitchFamily="34" charset="0"/>
            </a:endParaRPr>
          </a:p>
          <a:p>
            <a:pPr eaLnBrk="1" hangingPunct="1">
              <a:spcAft>
                <a:spcPts val="600"/>
              </a:spcAft>
              <a:defRPr/>
            </a:pPr>
            <a:r>
              <a:rPr lang="en-GB" altLang="da-DK" sz="900" b="1" noProof="1">
                <a:solidFill>
                  <a:srgbClr val="000000"/>
                </a:solidFill>
                <a:latin typeface="+mn-lt"/>
                <a:cs typeface="Arial" panose="020B0604020202020204" pitchFamily="34" charset="0"/>
              </a:rPr>
              <a:t>HINT: </a:t>
            </a:r>
            <a:r>
              <a:rPr lang="en-GB" altLang="da-DK" sz="900" b="0" noProof="1">
                <a:solidFill>
                  <a:srgbClr val="000000"/>
                </a:solidFill>
                <a:latin typeface="+mn-lt"/>
                <a:cs typeface="Arial" panose="020B0604020202020204" pitchFamily="34" charset="0"/>
              </a:rPr>
              <a:t>If you delete the picture and insert a new one, the picture may lie in front of the text or graphic. If this happens, select the picture,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right-click and choose </a:t>
            </a:r>
            <a:r>
              <a:rPr lang="en-GB" altLang="da-DK" sz="900" b="1" noProof="1">
                <a:solidFill>
                  <a:srgbClr val="000000"/>
                </a:solidFill>
                <a:latin typeface="+mn-lt"/>
                <a:cs typeface="Arial" panose="020B0604020202020204" pitchFamily="34" charset="0"/>
              </a:rPr>
              <a:t>Send to Back</a:t>
            </a:r>
          </a:p>
          <a:p>
            <a:pPr marL="0" marR="0" lvl="0" indent="0" algn="l" defTabSz="914377" rtl="0" eaLnBrk="1" fontAlgn="auto" latinLnBrk="0" hangingPunct="1">
              <a:lnSpc>
                <a:spcPct val="100000"/>
              </a:lnSpc>
              <a:spcBef>
                <a:spcPts val="1200"/>
              </a:spcBef>
              <a:spcAft>
                <a:spcPts val="600"/>
              </a:spcAft>
              <a:buClrTx/>
              <a:buSzTx/>
              <a:buFontTx/>
              <a:buNone/>
              <a:tabLst/>
              <a:defRPr/>
            </a:pPr>
            <a:r>
              <a:rPr lang="en-GB" sz="1600" dirty="0">
                <a:solidFill>
                  <a:srgbClr val="000000"/>
                </a:solidFill>
                <a:latin typeface="+mn-lt"/>
                <a:cs typeface="Arial" panose="020B0604020202020204" pitchFamily="34" charset="0"/>
              </a:rPr>
              <a:t>GUIDES</a:t>
            </a:r>
            <a:endParaRPr lang="en-GB" sz="1600" b="1" noProof="1">
              <a:solidFill>
                <a:srgbClr val="000000"/>
              </a:solidFill>
              <a:latin typeface="+mn-lt"/>
              <a:cs typeface="Arial" panose="020B0604020202020204" pitchFamily="34" charset="0"/>
            </a:endParaRPr>
          </a:p>
          <a:p>
            <a:pPr eaLnBrk="1" hangingPunct="1">
              <a:spcAft>
                <a:spcPts val="600"/>
              </a:spcAft>
              <a:defRPr/>
            </a:pPr>
            <a:r>
              <a:rPr lang="en-GB" altLang="da-DK" sz="900" b="0" noProof="1">
                <a:solidFill>
                  <a:srgbClr val="000000"/>
                </a:solidFill>
                <a:latin typeface="+mn-lt"/>
                <a:cs typeface="Arial" panose="020B0604020202020204" pitchFamily="34" charset="0"/>
              </a:rPr>
              <a:t>Click the </a:t>
            </a:r>
            <a:r>
              <a:rPr lang="en-GB" altLang="da-DK" sz="900" b="1" noProof="1">
                <a:solidFill>
                  <a:srgbClr val="000000"/>
                </a:solidFill>
                <a:latin typeface="+mn-lt"/>
                <a:cs typeface="Arial" panose="020B0604020202020204" pitchFamily="34" charset="0"/>
              </a:rPr>
              <a:t>View</a:t>
            </a:r>
            <a:r>
              <a:rPr lang="en-GB" altLang="da-DK" sz="900" b="0" noProof="1">
                <a:solidFill>
                  <a:srgbClr val="000000"/>
                </a:solidFill>
                <a:latin typeface="+mn-lt"/>
                <a:cs typeface="Arial" panose="020B0604020202020204" pitchFamily="34" charset="0"/>
              </a:rPr>
              <a:t> tab and set tick mark next to </a:t>
            </a:r>
            <a:r>
              <a:rPr lang="en-GB" altLang="da-DK" sz="900" b="1" noProof="1">
                <a:solidFill>
                  <a:srgbClr val="000000"/>
                </a:solidFill>
                <a:latin typeface="+mn-lt"/>
                <a:cs typeface="Arial" panose="020B0604020202020204" pitchFamily="34" charset="0"/>
              </a:rPr>
              <a:t>Guides</a:t>
            </a:r>
            <a:endParaRPr lang="en-GB" altLang="da-DK" sz="900" b="0" noProof="1">
              <a:solidFill>
                <a:srgbClr val="000000"/>
              </a:solidFill>
              <a:latin typeface="+mn-lt"/>
              <a:cs typeface="Arial" panose="020B0604020202020204" pitchFamily="34" charset="0"/>
            </a:endParaRPr>
          </a:p>
          <a:p>
            <a:pPr eaLnBrk="1" hangingPunct="1">
              <a:spcAft>
                <a:spcPts val="600"/>
              </a:spcAft>
              <a:defRPr/>
            </a:pPr>
            <a:r>
              <a:rPr lang="en-GB" altLang="da-DK" sz="900" b="1" noProof="1">
                <a:solidFill>
                  <a:srgbClr val="000000"/>
                </a:solidFill>
                <a:latin typeface="+mn-lt"/>
                <a:cs typeface="Arial" panose="020B0604020202020204" pitchFamily="34" charset="0"/>
              </a:rPr>
              <a:t>HINT: Alt + F9 </a:t>
            </a:r>
            <a:r>
              <a:rPr lang="en-GB" altLang="da-DK" sz="900" b="0" noProof="1">
                <a:solidFill>
                  <a:srgbClr val="000000"/>
                </a:solidFill>
                <a:latin typeface="+mn-lt"/>
                <a:cs typeface="Arial" panose="020B0604020202020204" pitchFamily="34" charset="0"/>
              </a:rPr>
              <a:t>for quick view of guides</a:t>
            </a:r>
            <a:br>
              <a:rPr lang="en-GB" altLang="da-DK" sz="900" b="0" noProof="1">
                <a:solidFill>
                  <a:srgbClr val="000000"/>
                </a:solidFill>
                <a:latin typeface="+mn-lt"/>
                <a:cs typeface="Arial" panose="020B0604020202020204" pitchFamily="34" charset="0"/>
              </a:rPr>
            </a:br>
            <a:r>
              <a:rPr lang="en-GB" altLang="da-DK" sz="900" b="1" noProof="1">
                <a:solidFill>
                  <a:srgbClr val="000000"/>
                </a:solidFill>
                <a:latin typeface="+mn-lt"/>
                <a:cs typeface="Arial" panose="020B0604020202020204" pitchFamily="34" charset="0"/>
              </a:rPr>
              <a:t>Mac: </a:t>
            </a:r>
            <a:r>
              <a:rPr lang="en-GB" sz="900" b="0" i="0" dirty="0">
                <a:solidFill>
                  <a:srgbClr val="000000"/>
                </a:solidFill>
                <a:effectLst/>
                <a:latin typeface="+mn-lt"/>
              </a:rPr>
              <a:t>⌘ </a:t>
            </a:r>
            <a:r>
              <a:rPr lang="en-GB" altLang="da-DK" sz="900" b="0" noProof="1">
                <a:solidFill>
                  <a:srgbClr val="000000"/>
                </a:solidFill>
                <a:latin typeface="+mn-lt"/>
                <a:cs typeface="Arial" panose="020B0604020202020204" pitchFamily="34" charset="0"/>
              </a:rPr>
              <a:t>+ option + ctrl + G</a:t>
            </a:r>
          </a:p>
        </p:txBody>
      </p:sp>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a:stretch>
            <a:fillRect/>
          </a:stretch>
        </p:blipFill>
        <p:spPr>
          <a:xfrm>
            <a:off x="7401151" y="1942017"/>
            <a:ext cx="305787" cy="365851"/>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3"/>
          <a:stretch>
            <a:fillRect/>
          </a:stretch>
        </p:blipFill>
        <p:spPr>
          <a:xfrm>
            <a:off x="7442914" y="4026954"/>
            <a:ext cx="313788" cy="543900"/>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8658589" y="1493851"/>
            <a:ext cx="2772000" cy="519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77" rtl="0" eaLnBrk="1" fontAlgn="auto" latinLnBrk="0" hangingPunct="1">
              <a:lnSpc>
                <a:spcPct val="100000"/>
              </a:lnSpc>
              <a:spcBef>
                <a:spcPts val="0"/>
              </a:spcBef>
              <a:spcAft>
                <a:spcPts val="600"/>
              </a:spcAft>
              <a:buClrTx/>
              <a:buSzTx/>
              <a:buFontTx/>
              <a:buNone/>
              <a:tabLst/>
              <a:defRPr/>
            </a:pPr>
            <a:r>
              <a:rPr lang="en-GB" sz="1600" dirty="0">
                <a:solidFill>
                  <a:srgbClr val="000000"/>
                </a:solidFill>
                <a:latin typeface="+mn-lt"/>
                <a:cs typeface="Arial" panose="020B0604020202020204" pitchFamily="34" charset="0"/>
              </a:rPr>
              <a:t>HEADER &amp; FOOTER</a:t>
            </a:r>
          </a:p>
          <a:p>
            <a:pPr eaLnBrk="1" hangingPunct="1">
              <a:spcAft>
                <a:spcPts val="600"/>
              </a:spcAft>
              <a:defRPr/>
            </a:pPr>
            <a:r>
              <a:rPr lang="en-GB" altLang="da-DK" sz="900" b="0" noProof="1">
                <a:solidFill>
                  <a:srgbClr val="000000"/>
                </a:solidFill>
                <a:latin typeface="+mn-lt"/>
                <a:cs typeface="Arial" panose="020B0604020202020204" pitchFamily="34" charset="0"/>
              </a:rPr>
              <a:t>Do this at the very end to apply the changes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on all slides</a:t>
            </a:r>
          </a:p>
          <a:p>
            <a:pPr eaLnBrk="1" hangingPunct="1">
              <a:spcAft>
                <a:spcPts val="600"/>
              </a:spcAft>
              <a:defRPr/>
            </a:pPr>
            <a:r>
              <a:rPr lang="en-GB" altLang="da-DK" sz="900" b="0" noProof="1">
                <a:solidFill>
                  <a:srgbClr val="000000"/>
                </a:solidFill>
                <a:latin typeface="+mn-lt"/>
                <a:cs typeface="Arial" panose="020B0604020202020204" pitchFamily="34" charset="0"/>
              </a:rPr>
              <a:t>Click on </a:t>
            </a:r>
            <a:r>
              <a:rPr lang="en-GB" altLang="da-DK" sz="900" b="1" noProof="1">
                <a:solidFill>
                  <a:srgbClr val="000000"/>
                </a:solidFill>
                <a:latin typeface="+mn-lt"/>
                <a:cs typeface="Arial" panose="020B0604020202020204" pitchFamily="34" charset="0"/>
              </a:rPr>
              <a:t>Header &amp; Footer </a:t>
            </a:r>
            <a:r>
              <a:rPr lang="en-GB" altLang="da-DK" sz="900" b="0" noProof="1">
                <a:solidFill>
                  <a:srgbClr val="000000"/>
                </a:solidFill>
                <a:latin typeface="+mn-lt"/>
                <a:cs typeface="Arial" panose="020B0604020202020204" pitchFamily="34" charset="0"/>
              </a:rPr>
              <a:t>in the </a:t>
            </a:r>
            <a:r>
              <a:rPr lang="en-GB" altLang="da-DK" sz="900" b="1" noProof="1">
                <a:solidFill>
                  <a:srgbClr val="000000"/>
                </a:solidFill>
                <a:latin typeface="+mn-lt"/>
                <a:cs typeface="Arial" panose="020B0604020202020204" pitchFamily="34" charset="0"/>
              </a:rPr>
              <a:t>Insert</a:t>
            </a:r>
            <a:r>
              <a:rPr lang="en-GB" altLang="da-DK" sz="900" b="0" noProof="1">
                <a:solidFill>
                  <a:srgbClr val="000000"/>
                </a:solidFill>
                <a:latin typeface="+mn-lt"/>
                <a:cs typeface="Arial" panose="020B0604020202020204" pitchFamily="34" charset="0"/>
              </a:rPr>
              <a:t> tab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(write the desired text, click date or Slide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number from or to)</a:t>
            </a:r>
          </a:p>
          <a:p>
            <a:pPr eaLnBrk="1" hangingPunct="1">
              <a:spcAft>
                <a:spcPts val="600"/>
              </a:spcAft>
              <a:defRPr/>
            </a:pPr>
            <a:r>
              <a:rPr lang="en-GB" altLang="da-DK" sz="900" b="0" noProof="1">
                <a:solidFill>
                  <a:srgbClr val="000000"/>
                </a:solidFill>
                <a:latin typeface="+mn-lt"/>
                <a:cs typeface="Arial" panose="020B0604020202020204" pitchFamily="34" charset="0"/>
              </a:rPr>
              <a:t>Click </a:t>
            </a:r>
            <a:r>
              <a:rPr lang="en-GB" altLang="da-DK" sz="900" b="1" noProof="1">
                <a:solidFill>
                  <a:srgbClr val="000000"/>
                </a:solidFill>
                <a:latin typeface="+mn-lt"/>
                <a:cs typeface="Arial" panose="020B0604020202020204" pitchFamily="34" charset="0"/>
              </a:rPr>
              <a:t>Apply to All </a:t>
            </a:r>
            <a:r>
              <a:rPr lang="en-GB" altLang="da-DK" sz="900" b="0" noProof="1">
                <a:solidFill>
                  <a:srgbClr val="000000"/>
                </a:solidFill>
                <a:latin typeface="+mn-lt"/>
                <a:cs typeface="Arial" panose="020B0604020202020204" pitchFamily="34" charset="0"/>
              </a:rPr>
              <a:t>or </a:t>
            </a:r>
            <a:r>
              <a:rPr lang="en-GB" altLang="da-DK" sz="900" b="1" noProof="1">
                <a:solidFill>
                  <a:srgbClr val="000000"/>
                </a:solidFill>
                <a:latin typeface="+mn-lt"/>
                <a:cs typeface="Arial" panose="020B0604020202020204" pitchFamily="34" charset="0"/>
              </a:rPr>
              <a:t>Apply</a:t>
            </a:r>
            <a:r>
              <a:rPr lang="en-GB" altLang="da-DK" sz="900" b="0" noProof="1">
                <a:solidFill>
                  <a:srgbClr val="000000"/>
                </a:solidFill>
                <a:latin typeface="+mn-lt"/>
                <a:cs typeface="Arial" panose="020B0604020202020204" pitchFamily="34" charset="0"/>
              </a:rPr>
              <a:t> to selected slide</a:t>
            </a:r>
          </a:p>
          <a:p>
            <a:pPr eaLnBrk="1" hangingPunct="1">
              <a:spcAft>
                <a:spcPts val="600"/>
              </a:spcAft>
              <a:defRPr/>
            </a:pPr>
            <a:endParaRPr lang="en-GB" altLang="da-DK" sz="900" b="0" noProof="1">
              <a:solidFill>
                <a:srgbClr val="000000"/>
              </a:solidFill>
              <a:latin typeface="+mn-lt"/>
              <a:cs typeface="Arial" panose="020B0604020202020204" pitchFamily="34" charset="0"/>
            </a:endParaRPr>
          </a:p>
          <a:p>
            <a:pPr eaLnBrk="1" hangingPunct="1">
              <a:spcAft>
                <a:spcPts val="600"/>
              </a:spcAft>
              <a:defRPr/>
            </a:pPr>
            <a:r>
              <a:rPr lang="en-GB" altLang="da-DK" sz="1600" b="0" noProof="1">
                <a:solidFill>
                  <a:srgbClr val="000000"/>
                </a:solidFill>
                <a:latin typeface="+mn-lt"/>
                <a:cs typeface="Arial" panose="020B0604020202020204" pitchFamily="34" charset="0"/>
              </a:rPr>
              <a:t>COPY/PASTE CONTENT</a:t>
            </a:r>
          </a:p>
          <a:p>
            <a:pPr eaLnBrk="1" hangingPunct="1">
              <a:spcAft>
                <a:spcPts val="600"/>
              </a:spcAft>
              <a:defRPr/>
            </a:pPr>
            <a:r>
              <a:rPr lang="en-GB" altLang="da-DK" sz="900" b="0" noProof="1">
                <a:solidFill>
                  <a:srgbClr val="000000"/>
                </a:solidFill>
                <a:latin typeface="+mn-lt"/>
                <a:cs typeface="Arial" panose="020B0604020202020204" pitchFamily="34" charset="0"/>
              </a:rPr>
              <a:t>When copying old content to your new presentation,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2 options are available:</a:t>
            </a:r>
          </a:p>
          <a:p>
            <a:pPr eaLnBrk="1" hangingPunct="1">
              <a:spcAft>
                <a:spcPts val="600"/>
              </a:spcAft>
              <a:defRPr/>
            </a:pPr>
            <a:r>
              <a:rPr lang="en-GB" altLang="da-DK" sz="900" b="1" noProof="1">
                <a:solidFill>
                  <a:srgbClr val="000000"/>
                </a:solidFill>
                <a:latin typeface="+mn-lt"/>
                <a:cs typeface="Arial" panose="020B0604020202020204" pitchFamily="34" charset="0"/>
              </a:rPr>
              <a:t>1. Best practice: </a:t>
            </a:r>
            <a:r>
              <a:rPr lang="en-GB" altLang="da-DK" sz="900" b="0" noProof="1">
                <a:solidFill>
                  <a:srgbClr val="000000"/>
                </a:solidFill>
                <a:latin typeface="+mn-lt"/>
                <a:cs typeface="Arial" panose="020B0604020202020204" pitchFamily="34" charset="0"/>
              </a:rPr>
              <a:t>Create a slide in your new presentation and copy </a:t>
            </a:r>
            <a:r>
              <a:rPr lang="en-GB" altLang="da-DK" sz="900" b="0" i="0" u="sng" noProof="1">
                <a:solidFill>
                  <a:srgbClr val="000000"/>
                </a:solidFill>
                <a:latin typeface="+mn-lt"/>
                <a:cs typeface="Arial" panose="020B0604020202020204" pitchFamily="34" charset="0"/>
              </a:rPr>
              <a:t>one</a:t>
            </a:r>
            <a:r>
              <a:rPr lang="en-GB" altLang="da-DK" sz="900" b="0" i="0" u="none" noProof="1">
                <a:solidFill>
                  <a:srgbClr val="000000"/>
                </a:solidFill>
                <a:latin typeface="+mn-lt"/>
                <a:cs typeface="Arial" panose="020B0604020202020204" pitchFamily="34" charset="0"/>
              </a:rPr>
              <a:t> piece of content at a time (e.g. copy all text from </a:t>
            </a:r>
            <a:r>
              <a:rPr lang="en-GB" altLang="da-DK" sz="900" b="0" i="0" u="sng" noProof="1">
                <a:solidFill>
                  <a:srgbClr val="000000"/>
                </a:solidFill>
                <a:latin typeface="+mn-lt"/>
                <a:cs typeface="Arial" panose="020B0604020202020204" pitchFamily="34" charset="0"/>
              </a:rPr>
              <a:t>one</a:t>
            </a:r>
            <a:r>
              <a:rPr lang="en-GB" altLang="da-DK" sz="900" b="0" i="0" u="none" noProof="1">
                <a:solidFill>
                  <a:srgbClr val="000000"/>
                </a:solidFill>
                <a:latin typeface="+mn-lt"/>
                <a:cs typeface="Arial" panose="020B0604020202020204" pitchFamily="34" charset="0"/>
              </a:rPr>
              <a:t> textbox)</a:t>
            </a:r>
            <a:endParaRPr lang="en-GB" altLang="da-DK" sz="900" b="1" i="0" u="sng" noProof="1">
              <a:solidFill>
                <a:srgbClr val="000000"/>
              </a:solidFill>
              <a:latin typeface="+mn-lt"/>
              <a:cs typeface="Arial" panose="020B0604020202020204" pitchFamily="34" charset="0"/>
            </a:endParaRPr>
          </a:p>
          <a:p>
            <a:pPr eaLnBrk="1" hangingPunct="1">
              <a:spcAft>
                <a:spcPts val="600"/>
              </a:spcAft>
              <a:defRPr/>
            </a:pPr>
            <a:r>
              <a:rPr lang="en-GB" altLang="da-DK" sz="900" b="1" noProof="1">
                <a:solidFill>
                  <a:srgbClr val="000000"/>
                </a:solidFill>
                <a:latin typeface="+mn-lt"/>
                <a:cs typeface="Arial" panose="020B0604020202020204" pitchFamily="34" charset="0"/>
              </a:rPr>
              <a:t>2. </a:t>
            </a:r>
            <a:r>
              <a:rPr lang="en-GB" altLang="da-DK" sz="900" b="0" noProof="1">
                <a:solidFill>
                  <a:srgbClr val="000000"/>
                </a:solidFill>
                <a:latin typeface="+mn-lt"/>
                <a:cs typeface="Arial" panose="020B0604020202020204" pitchFamily="34" charset="0"/>
              </a:rPr>
              <a:t>Or copy an entire slide into your new presentation and then choose a fitting layout. When presentation is done, open an empty presentation (press Ctrl+N). Copy all slides from presentation, paste them into empty one. This will ensure that there are no extra layouts</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sz="1600" dirty="0">
                <a:solidFill>
                  <a:srgbClr val="000000"/>
                </a:solidFill>
                <a:latin typeface="+mn-lt"/>
                <a:cs typeface="Arial" panose="020B0604020202020204" pitchFamily="34" charset="0"/>
              </a:rPr>
              <a:t>SLIDES &amp; SLIDE ELEMENTS</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0" noProof="1">
                <a:solidFill>
                  <a:srgbClr val="000000"/>
                </a:solidFill>
                <a:latin typeface="+mn-lt"/>
                <a:cs typeface="Arial" panose="020B0604020202020204" pitchFamily="34" charset="0"/>
              </a:rPr>
              <a:t>Insert predefined slides and elements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using the Templafy pane. Choose </a:t>
            </a:r>
            <a:br>
              <a:rPr lang="en-GB" altLang="da-DK" sz="900" b="0" noProof="1">
                <a:solidFill>
                  <a:srgbClr val="000000"/>
                </a:solidFill>
                <a:latin typeface="+mn-lt"/>
                <a:cs typeface="Arial" panose="020B0604020202020204" pitchFamily="34" charset="0"/>
              </a:rPr>
            </a:br>
            <a:r>
              <a:rPr lang="en-GB" altLang="da-DK" sz="900" b="1" noProof="1">
                <a:solidFill>
                  <a:srgbClr val="000000"/>
                </a:solidFill>
                <a:latin typeface="+mn-lt"/>
                <a:cs typeface="Arial" panose="020B0604020202020204" pitchFamily="34" charset="0"/>
              </a:rPr>
              <a:t>Slides</a:t>
            </a:r>
            <a:r>
              <a:rPr lang="en-GB" altLang="da-DK" sz="900" b="0" noProof="1">
                <a:solidFill>
                  <a:srgbClr val="000000"/>
                </a:solidFill>
                <a:latin typeface="+mn-lt"/>
                <a:cs typeface="Arial" panose="020B0604020202020204" pitchFamily="34" charset="0"/>
              </a:rPr>
              <a:t> and </a:t>
            </a:r>
            <a:r>
              <a:rPr lang="en-GB" altLang="da-DK" sz="900" b="1" noProof="1">
                <a:solidFill>
                  <a:srgbClr val="000000"/>
                </a:solidFill>
                <a:latin typeface="+mn-lt"/>
                <a:cs typeface="Arial" panose="020B0604020202020204" pitchFamily="34" charset="0"/>
              </a:rPr>
              <a:t>Slide elements </a:t>
            </a:r>
            <a:r>
              <a:rPr lang="en-GB" altLang="da-DK" sz="900" b="0" noProof="1">
                <a:solidFill>
                  <a:srgbClr val="000000"/>
                </a:solidFill>
                <a:latin typeface="+mn-lt"/>
                <a:cs typeface="Arial" panose="020B0604020202020204" pitchFamily="34" charset="0"/>
              </a:rPr>
              <a:t>from the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buttons in the Templafy pane on the </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right side of the screen</a:t>
            </a:r>
            <a:endParaRPr lang="en-GB" altLang="da-DK" sz="900" b="1" noProof="1">
              <a:solidFill>
                <a:srgbClr val="000000"/>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383118" y="320893"/>
            <a:ext cx="11425767" cy="650171"/>
          </a:xfrm>
          <a:prstGeom prst="rect">
            <a:avLst/>
          </a:prstGeom>
          <a:noFill/>
        </p:spPr>
        <p:txBody>
          <a:bodyPr wrap="square" lIns="0" tIns="0" rIns="0" bIns="0" rtlCol="0" anchor="t" anchorCtr="0">
            <a:noAutofit/>
          </a:bodyPr>
          <a:lstStyle/>
          <a:p>
            <a:r>
              <a:rPr lang="en-GB" sz="3200" b="0" noProof="1">
                <a:solidFill>
                  <a:schemeClr val="tx1"/>
                </a:solidFill>
                <a:latin typeface="+mj-lt"/>
                <a:cs typeface="Arial" panose="020B0604020202020204" pitchFamily="34" charset="0"/>
              </a:rPr>
              <a:t>TIPS &amp; TRICKS - YOUR USER GUIDE</a:t>
            </a:r>
          </a:p>
        </p:txBody>
      </p:sp>
      <p:pic>
        <p:nvPicPr>
          <p:cNvPr id="19" name="Picture 12">
            <a:extLst>
              <a:ext uri="{FF2B5EF4-FFF2-40B4-BE49-F238E27FC236}">
                <a16:creationId xmlns:a16="http://schemas.microsoft.com/office/drawing/2014/main" id="{D59A1415-DF88-48C2-BFBD-2900D34A9A2E}"/>
              </a:ext>
            </a:extLst>
          </p:cNvPr>
          <p:cNvPicPr>
            <a:picLocks noChangeAspect="1"/>
          </p:cNvPicPr>
          <p:nvPr userDrawn="1"/>
        </p:nvPicPr>
        <p:blipFill>
          <a:blip r:embed="rId4"/>
          <a:stretch>
            <a:fillRect/>
          </a:stretch>
        </p:blipFill>
        <p:spPr>
          <a:xfrm>
            <a:off x="11430590" y="2116483"/>
            <a:ext cx="378293" cy="543367"/>
          </a:xfrm>
          <a:prstGeom prst="rect">
            <a:avLst/>
          </a:prstGeom>
        </p:spPr>
      </p:pic>
      <p:sp>
        <p:nvSpPr>
          <p:cNvPr id="20" name="Date Placeholder 6" hidden="1">
            <a:extLst>
              <a:ext uri="{FF2B5EF4-FFF2-40B4-BE49-F238E27FC236}">
                <a16:creationId xmlns:a16="http://schemas.microsoft.com/office/drawing/2014/main" id="{56AA1691-6753-45B8-AB77-1105989467F7}"/>
              </a:ext>
            </a:extLst>
          </p:cNvPr>
          <p:cNvSpPr>
            <a:spLocks noGrp="1"/>
          </p:cNvSpPr>
          <p:nvPr>
            <p:ph type="dt" sz="half" idx="15"/>
          </p:nvPr>
        </p:nvSpPr>
        <p:spPr>
          <a:xfrm>
            <a:off x="0" y="6858000"/>
            <a:ext cx="0" cy="0"/>
          </a:xfrm>
        </p:spPr>
        <p:txBody>
          <a:bodyPr/>
          <a:lstStyle>
            <a:lvl1pPr>
              <a:defRPr sz="133">
                <a:noFill/>
              </a:defRPr>
            </a:lvl1pPr>
          </a:lstStyle>
          <a:p>
            <a:fld id="{AD27C8A6-3124-4A11-900D-2C649BB3C7C9}" type="datetime4">
              <a:rPr lang="en-GB" smtClean="0"/>
              <a:t>05 September 2024</a:t>
            </a:fld>
            <a:endParaRPr lang="en-GB" dirty="0"/>
          </a:p>
        </p:txBody>
      </p:sp>
      <p:sp>
        <p:nvSpPr>
          <p:cNvPr id="21" name="Footer Placeholder 8" hidden="1">
            <a:extLst>
              <a:ext uri="{FF2B5EF4-FFF2-40B4-BE49-F238E27FC236}">
                <a16:creationId xmlns:a16="http://schemas.microsoft.com/office/drawing/2014/main" id="{2F8C9320-E8BF-471F-8DD3-1BC479021917}"/>
              </a:ext>
            </a:extLst>
          </p:cNvPr>
          <p:cNvSpPr>
            <a:spLocks noGrp="1"/>
          </p:cNvSpPr>
          <p:nvPr>
            <p:ph type="ftr" sz="quarter" idx="16"/>
          </p:nvPr>
        </p:nvSpPr>
        <p:spPr>
          <a:xfrm>
            <a:off x="0" y="6858000"/>
            <a:ext cx="0" cy="0"/>
          </a:xfrm>
        </p:spPr>
        <p:txBody>
          <a:bodyPr/>
          <a:lstStyle>
            <a:lvl1pPr>
              <a:defRPr sz="133">
                <a:noFill/>
              </a:defRPr>
            </a:lvl1pPr>
          </a:lstStyle>
          <a:p>
            <a:endParaRPr lang="en-GB" dirty="0"/>
          </a:p>
        </p:txBody>
      </p:sp>
      <p:sp>
        <p:nvSpPr>
          <p:cNvPr id="22" name="Slide Number Placeholder 10" hidden="1">
            <a:extLst>
              <a:ext uri="{FF2B5EF4-FFF2-40B4-BE49-F238E27FC236}">
                <a16:creationId xmlns:a16="http://schemas.microsoft.com/office/drawing/2014/main" id="{B01A309B-80AB-481C-AE3F-3C56C2C92EE2}"/>
              </a:ext>
            </a:extLst>
          </p:cNvPr>
          <p:cNvSpPr>
            <a:spLocks noGrp="1"/>
          </p:cNvSpPr>
          <p:nvPr>
            <p:ph type="sldNum" sz="quarter" idx="17"/>
          </p:nvPr>
        </p:nvSpPr>
        <p:spPr>
          <a:xfrm>
            <a:off x="0" y="6858000"/>
            <a:ext cx="0" cy="0"/>
          </a:xfrm>
        </p:spPr>
        <p:txBody>
          <a:bodyPr/>
          <a:lstStyle>
            <a:lvl1pPr>
              <a:defRPr sz="133">
                <a:noFill/>
              </a:defRPr>
            </a:lvl1pPr>
          </a:lstStyle>
          <a:p>
            <a:fld id="{23AA811B-2EBD-4900-905E-5BE206449611}" type="slidenum">
              <a:rPr lang="en-GB" smtClean="0"/>
              <a:pPr/>
              <a:t>‹#›</a:t>
            </a:fld>
            <a:endParaRPr lang="en-GB" dirty="0"/>
          </a:p>
        </p:txBody>
      </p:sp>
      <p:pic>
        <p:nvPicPr>
          <p:cNvPr id="9" name="Picture 33">
            <a:extLst>
              <a:ext uri="{FF2B5EF4-FFF2-40B4-BE49-F238E27FC236}">
                <a16:creationId xmlns:a16="http://schemas.microsoft.com/office/drawing/2014/main" id="{B03E872F-21DD-423D-B6DE-4945F155FB87}"/>
              </a:ext>
            </a:extLst>
          </p:cNvPr>
          <p:cNvPicPr>
            <a:picLocks noChangeAspect="1"/>
          </p:cNvPicPr>
          <p:nvPr userDrawn="1"/>
        </p:nvPicPr>
        <p:blipFill rotWithShape="1">
          <a:blip r:embed="rId5"/>
          <a:srcRect l="3901" t="45142" r="62601" b="9046"/>
          <a:stretch/>
        </p:blipFill>
        <p:spPr>
          <a:xfrm>
            <a:off x="7383442" y="3309843"/>
            <a:ext cx="341204" cy="321707"/>
          </a:xfrm>
          <a:prstGeom prst="rect">
            <a:avLst/>
          </a:prstGeom>
        </p:spPr>
      </p:pic>
      <p:sp>
        <p:nvSpPr>
          <p:cNvPr id="24" name="Text Box 2">
            <a:extLst>
              <a:ext uri="{FF2B5EF4-FFF2-40B4-BE49-F238E27FC236}">
                <a16:creationId xmlns:a16="http://schemas.microsoft.com/office/drawing/2014/main" id="{8B1B4749-2B7E-4474-A2D3-2B2892ADCA26}"/>
              </a:ext>
            </a:extLst>
          </p:cNvPr>
          <p:cNvSpPr txBox="1">
            <a:spLocks noChangeArrowheads="1"/>
          </p:cNvSpPr>
          <p:nvPr userDrawn="1"/>
        </p:nvSpPr>
        <p:spPr bwMode="auto">
          <a:xfrm>
            <a:off x="383117" y="1493851"/>
            <a:ext cx="2772000" cy="464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77" rtl="0" eaLnBrk="1" fontAlgn="auto" latinLnBrk="0" hangingPunct="1">
              <a:lnSpc>
                <a:spcPct val="100000"/>
              </a:lnSpc>
              <a:spcBef>
                <a:spcPts val="0"/>
              </a:spcBef>
              <a:spcAft>
                <a:spcPts val="600"/>
              </a:spcAft>
              <a:buClrTx/>
              <a:buSzTx/>
              <a:buFontTx/>
              <a:buNone/>
              <a:tabLst/>
              <a:defRPr/>
            </a:pPr>
            <a:r>
              <a:rPr lang="en-GB" sz="1600" dirty="0">
                <a:solidFill>
                  <a:srgbClr val="000000"/>
                </a:solidFill>
                <a:latin typeface="+mn-lt"/>
                <a:cs typeface="Arial" panose="020B0604020202020204" pitchFamily="34" charset="0"/>
              </a:rPr>
              <a:t>TEXT STYLES</a:t>
            </a:r>
            <a:endParaRPr lang="en-GB" altLang="da-DK" sz="1600" b="0" noProof="1">
              <a:solidFill>
                <a:srgbClr val="000000"/>
              </a:solidFill>
              <a:latin typeface="+mn-lt"/>
              <a:cs typeface="Arial" panose="020B0604020202020204" pitchFamily="34" charset="0"/>
            </a:endParaRPr>
          </a:p>
          <a:p>
            <a:pPr eaLnBrk="1" hangingPunct="1">
              <a:spcAft>
                <a:spcPts val="600"/>
              </a:spcAft>
              <a:defRPr/>
            </a:pPr>
            <a:r>
              <a:rPr lang="en-US" altLang="da-DK" sz="900" b="0" noProof="1">
                <a:solidFill>
                  <a:srgbClr val="000000"/>
                </a:solidFill>
                <a:latin typeface="+mn-lt"/>
                <a:cs typeface="Arial" panose="020B0604020202020204" pitchFamily="34" charset="0"/>
              </a:rPr>
              <a:t>Use the </a:t>
            </a:r>
            <a:r>
              <a:rPr lang="en-US" altLang="da-DK" sz="900" b="1" noProof="1">
                <a:solidFill>
                  <a:srgbClr val="000000"/>
                </a:solidFill>
                <a:latin typeface="+mn-lt"/>
                <a:cs typeface="Arial" panose="020B0604020202020204" pitchFamily="34" charset="0"/>
              </a:rPr>
              <a:t>TAB</a:t>
            </a:r>
            <a:r>
              <a:rPr lang="en-US" altLang="da-DK" sz="900" b="0" noProof="1">
                <a:solidFill>
                  <a:srgbClr val="000000"/>
                </a:solidFill>
                <a:latin typeface="+mn-lt"/>
                <a:cs typeface="Arial" panose="020B0604020202020204" pitchFamily="34" charset="0"/>
              </a:rPr>
              <a:t>-key to jump though bullet-point levels. </a:t>
            </a:r>
            <a:r>
              <a:rPr lang="en-GB" altLang="da-DK" sz="900" b="0" baseline="0" noProof="1">
                <a:solidFill>
                  <a:srgbClr val="000000"/>
                </a:solidFill>
                <a:latin typeface="+mn-lt"/>
                <a:cs typeface="Arial" panose="020B0604020202020204" pitchFamily="34" charset="0"/>
              </a:rPr>
              <a:t>Click </a:t>
            </a:r>
            <a:r>
              <a:rPr lang="en-GB" altLang="da-DK" sz="900" b="1" baseline="0" noProof="1">
                <a:solidFill>
                  <a:srgbClr val="000000"/>
                </a:solidFill>
                <a:latin typeface="+mn-lt"/>
                <a:cs typeface="Arial" panose="020B0604020202020204" pitchFamily="34" charset="0"/>
              </a:rPr>
              <a:t>ENTER </a:t>
            </a:r>
            <a:r>
              <a:rPr lang="en-GB" altLang="da-DK" sz="900" b="0" baseline="0" noProof="1">
                <a:solidFill>
                  <a:srgbClr val="000000"/>
                </a:solidFill>
                <a:latin typeface="+mn-lt"/>
                <a:cs typeface="Arial" panose="020B0604020202020204" pitchFamily="34" charset="0"/>
              </a:rPr>
              <a:t>and</a:t>
            </a:r>
            <a:r>
              <a:rPr lang="en-GB" altLang="da-DK" sz="900" b="1" baseline="0" noProof="1">
                <a:solidFill>
                  <a:srgbClr val="000000"/>
                </a:solidFill>
                <a:latin typeface="+mn-lt"/>
                <a:cs typeface="Arial" panose="020B0604020202020204" pitchFamily="34" charset="0"/>
              </a:rPr>
              <a:t> TAB</a:t>
            </a:r>
            <a:r>
              <a:rPr lang="en-GB" altLang="da-DK" sz="900" b="0" baseline="0" noProof="1">
                <a:solidFill>
                  <a:srgbClr val="000000"/>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rgbClr val="000000"/>
                </a:solidFill>
                <a:latin typeface="+mn-lt"/>
                <a:cs typeface="Arial" panose="020B0604020202020204" pitchFamily="34" charset="0"/>
              </a:rPr>
              <a:t>To go back in levels use </a:t>
            </a:r>
            <a:r>
              <a:rPr lang="en-GB" altLang="da-DK" sz="900" b="1" baseline="0" noProof="1">
                <a:solidFill>
                  <a:srgbClr val="000000"/>
                </a:solidFill>
                <a:latin typeface="+mn-lt"/>
                <a:cs typeface="Arial" panose="020B0604020202020204" pitchFamily="34" charset="0"/>
              </a:rPr>
              <a:t>SHIFT+TAB</a:t>
            </a:r>
            <a:endParaRPr lang="en-GB" sz="900" b="1" noProof="1">
              <a:solidFill>
                <a:srgbClr val="000000"/>
              </a:solidFill>
              <a:latin typeface="+mn-lt"/>
              <a:cs typeface="Arial" panose="020B0604020202020204" pitchFamily="34" charset="0"/>
            </a:endParaRPr>
          </a:p>
          <a:p>
            <a:pPr eaLnBrk="1" hangingPunct="1">
              <a:spcAft>
                <a:spcPts val="600"/>
              </a:spcAft>
              <a:defRPr/>
            </a:pPr>
            <a:r>
              <a:rPr lang="en-GB" sz="900" noProof="1">
                <a:solidFill>
                  <a:srgbClr val="000000"/>
                </a:solidFill>
                <a:latin typeface="+mn-lt"/>
                <a:cs typeface="Arial" panose="020B0604020202020204" pitchFamily="34" charset="0"/>
              </a:rPr>
              <a:t>Alternatively, </a:t>
            </a:r>
            <a:r>
              <a:rPr lang="en-GB" sz="900" b="1" noProof="1">
                <a:solidFill>
                  <a:srgbClr val="000000"/>
                </a:solidFill>
                <a:latin typeface="+mn-lt"/>
                <a:cs typeface="Arial" panose="020B0604020202020204" pitchFamily="34" charset="0"/>
              </a:rPr>
              <a:t>Increase</a:t>
            </a:r>
            <a:r>
              <a:rPr lang="en-GB" sz="900" baseline="0" noProof="1">
                <a:solidFill>
                  <a:srgbClr val="000000"/>
                </a:solidFill>
                <a:latin typeface="+mn-lt"/>
                <a:cs typeface="Arial" panose="020B0604020202020204" pitchFamily="34" charset="0"/>
              </a:rPr>
              <a:t> and </a:t>
            </a:r>
            <a:r>
              <a:rPr lang="en-GB" sz="900" b="1" baseline="0" noProof="1">
                <a:solidFill>
                  <a:srgbClr val="000000"/>
                </a:solidFill>
                <a:latin typeface="+mn-lt"/>
                <a:cs typeface="Arial" panose="020B0604020202020204" pitchFamily="34" charset="0"/>
              </a:rPr>
              <a:t>Decrease </a:t>
            </a:r>
            <a:r>
              <a:rPr lang="en-GB" sz="900" baseline="0" noProof="1">
                <a:solidFill>
                  <a:srgbClr val="000000"/>
                </a:solidFill>
                <a:latin typeface="+mn-lt"/>
                <a:cs typeface="Arial" panose="020B0604020202020204" pitchFamily="34" charset="0"/>
              </a:rPr>
              <a:t>list level can be used</a:t>
            </a:r>
            <a:br>
              <a:rPr lang="en-GB" sz="900" baseline="0" noProof="1">
                <a:solidFill>
                  <a:srgbClr val="000000"/>
                </a:solidFill>
                <a:latin typeface="+mn-lt"/>
                <a:cs typeface="Arial" panose="020B0604020202020204" pitchFamily="34" charset="0"/>
              </a:rPr>
            </a:br>
            <a:endParaRPr lang="en-GB" sz="900" baseline="0" noProof="1">
              <a:solidFill>
                <a:srgbClr val="000000"/>
              </a:solidFill>
              <a:latin typeface="+mn-lt"/>
              <a:cs typeface="Arial" panose="020B0604020202020204" pitchFamily="34" charset="0"/>
            </a:endParaRPr>
          </a:p>
          <a:p>
            <a:pPr eaLnBrk="1" hangingPunct="1">
              <a:spcAft>
                <a:spcPts val="600"/>
              </a:spcAft>
              <a:defRPr/>
            </a:pPr>
            <a:r>
              <a:rPr lang="en-GB" altLang="da-DK" sz="900" b="1" noProof="1">
                <a:solidFill>
                  <a:srgbClr val="000000"/>
                </a:solidFill>
                <a:latin typeface="+mn-lt"/>
                <a:cs typeface="Arial" panose="020B0604020202020204" pitchFamily="34" charset="0"/>
              </a:rPr>
              <a:t>HINT: </a:t>
            </a:r>
            <a:r>
              <a:rPr lang="en-GB" sz="900" b="1" noProof="1">
                <a:solidFill>
                  <a:srgbClr val="000000"/>
                </a:solidFill>
                <a:latin typeface="+mn-lt"/>
                <a:cs typeface="Arial" panose="020B0604020202020204" pitchFamily="34" charset="0"/>
              </a:rPr>
              <a:t>Use bullet button</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0" noProof="1">
                <a:solidFill>
                  <a:srgbClr val="000000"/>
                </a:solidFill>
                <a:latin typeface="+mn-lt"/>
                <a:cs typeface="Arial" panose="020B0604020202020204" pitchFamily="34" charset="0"/>
              </a:rPr>
              <a:t>Delete bullet for regular text.</a:t>
            </a:r>
            <a:br>
              <a:rPr lang="en-GB" altLang="da-DK" sz="900" b="0" noProof="1">
                <a:solidFill>
                  <a:srgbClr val="000000"/>
                </a:solidFill>
                <a:latin typeface="+mn-lt"/>
                <a:cs typeface="Arial" panose="020B0604020202020204" pitchFamily="34" charset="0"/>
              </a:rPr>
            </a:br>
            <a:r>
              <a:rPr lang="en-GB" altLang="da-DK" sz="900" b="0" noProof="1">
                <a:solidFill>
                  <a:srgbClr val="000000"/>
                </a:solidFill>
                <a:latin typeface="+mn-lt"/>
                <a:cs typeface="Arial" panose="020B0604020202020204" pitchFamily="34" charset="0"/>
              </a:rPr>
              <a:t>Click on the bullet button to reaply the correct bullet again</a:t>
            </a:r>
          </a:p>
          <a:p>
            <a:pPr eaLnBrk="1" hangingPunct="1">
              <a:spcAft>
                <a:spcPts val="600"/>
              </a:spcAft>
              <a:defRPr/>
            </a:pPr>
            <a:br>
              <a:rPr lang="en-GB" altLang="da-DK" sz="900" b="0" noProof="1">
                <a:solidFill>
                  <a:srgbClr val="000000"/>
                </a:solidFill>
                <a:latin typeface="+mn-lt"/>
                <a:cs typeface="Arial" panose="020B0604020202020204" pitchFamily="34" charset="0"/>
              </a:rPr>
            </a:br>
            <a:r>
              <a:rPr lang="en-GB" sz="1600" dirty="0">
                <a:solidFill>
                  <a:srgbClr val="000000"/>
                </a:solidFill>
                <a:latin typeface="+mn-lt"/>
                <a:cs typeface="Arial" panose="020B0604020202020204" pitchFamily="34" charset="0"/>
              </a:rPr>
              <a:t>SLIDES &amp; LAYOUTS</a:t>
            </a:r>
          </a:p>
          <a:p>
            <a:pPr marL="0" marR="0" lvl="0" indent="0" algn="l" defTabSz="914377" rtl="0" eaLnBrk="1" fontAlgn="auto" latinLnBrk="0" hangingPunct="1">
              <a:lnSpc>
                <a:spcPct val="100000"/>
              </a:lnSpc>
              <a:spcBef>
                <a:spcPts val="0"/>
              </a:spcBef>
              <a:spcAft>
                <a:spcPts val="600"/>
              </a:spcAft>
              <a:buClrTx/>
              <a:buSzTx/>
              <a:buFontTx/>
              <a:buNone/>
              <a:tabLst/>
              <a:defRPr/>
            </a:pPr>
            <a:r>
              <a:rPr lang="en-GB" altLang="da-DK" sz="900" b="0" noProof="1">
                <a:solidFill>
                  <a:srgbClr val="000000"/>
                </a:solidFill>
                <a:latin typeface="+mn-lt"/>
                <a:cs typeface="Arial" panose="020B0604020202020204" pitchFamily="34" charset="0"/>
              </a:rPr>
              <a:t>Click on the menu </a:t>
            </a:r>
            <a:r>
              <a:rPr lang="en-GB" altLang="da-DK" sz="900" b="1" noProof="1">
                <a:solidFill>
                  <a:srgbClr val="000000"/>
                </a:solidFill>
                <a:latin typeface="+mn-lt"/>
                <a:cs typeface="Arial" panose="020B0604020202020204" pitchFamily="34" charset="0"/>
              </a:rPr>
              <a:t>New Slide </a:t>
            </a:r>
            <a:r>
              <a:rPr lang="en-GB" altLang="da-DK" sz="900" b="0" noProof="1">
                <a:solidFill>
                  <a:srgbClr val="000000"/>
                </a:solidFill>
                <a:latin typeface="+mn-lt"/>
                <a:cs typeface="Arial" panose="020B0604020202020204" pitchFamily="34" charset="0"/>
              </a:rPr>
              <a:t>in the </a:t>
            </a:r>
            <a:r>
              <a:rPr lang="en-GB" altLang="da-DK" sz="900" b="1" noProof="1">
                <a:solidFill>
                  <a:srgbClr val="000000"/>
                </a:solidFill>
                <a:latin typeface="+mn-lt"/>
                <a:cs typeface="Arial" panose="020B0604020202020204" pitchFamily="34" charset="0"/>
              </a:rPr>
              <a:t>Home</a:t>
            </a:r>
            <a:r>
              <a:rPr lang="en-GB" altLang="da-DK" sz="900" b="0" noProof="1">
                <a:solidFill>
                  <a:srgbClr val="000000"/>
                </a:solidFill>
                <a:latin typeface="+mn-lt"/>
                <a:cs typeface="Arial" panose="020B0604020202020204" pitchFamily="34" charset="0"/>
              </a:rPr>
              <a:t> tab to insert a new slide</a:t>
            </a:r>
            <a:br>
              <a:rPr lang="en-GB" altLang="da-DK" sz="900" b="0" noProof="1">
                <a:solidFill>
                  <a:srgbClr val="000000"/>
                </a:solidFill>
                <a:latin typeface="+mn-lt"/>
                <a:cs typeface="Arial" panose="020B0604020202020204" pitchFamily="34" charset="0"/>
              </a:rPr>
            </a:br>
            <a:br>
              <a:rPr lang="en-GB" altLang="da-DK" sz="900" b="0" noProof="1">
                <a:solidFill>
                  <a:srgbClr val="000000"/>
                </a:solidFill>
                <a:latin typeface="+mn-lt"/>
                <a:cs typeface="Arial" panose="020B0604020202020204" pitchFamily="34" charset="0"/>
              </a:rPr>
            </a:br>
            <a:r>
              <a:rPr lang="en-GB" altLang="da-DK" sz="900" b="1" noProof="1">
                <a:solidFill>
                  <a:srgbClr val="000000"/>
                </a:solidFill>
                <a:latin typeface="+mn-lt"/>
                <a:cs typeface="Arial" panose="020B0604020202020204" pitchFamily="34" charset="0"/>
              </a:rPr>
              <a:t>Change layout</a:t>
            </a:r>
            <a:endParaRPr lang="en-GB" altLang="da-DK" sz="900" b="0" noProof="1">
              <a:solidFill>
                <a:srgbClr val="000000"/>
              </a:solidFill>
              <a:latin typeface="+mn-lt"/>
              <a:cs typeface="Arial" panose="020B0604020202020204" pitchFamily="34" charset="0"/>
            </a:endParaRPr>
          </a:p>
          <a:p>
            <a:pPr marL="0" indent="0">
              <a:spcAft>
                <a:spcPts val="600"/>
              </a:spcAft>
              <a:buFont typeface="+mj-lt"/>
              <a:buNone/>
            </a:pPr>
            <a:r>
              <a:rPr lang="en-GB" sz="900" noProof="1">
                <a:solidFill>
                  <a:srgbClr val="000000"/>
                </a:solidFill>
                <a:latin typeface="+mn-lt"/>
                <a:ea typeface="Arial" panose="020B0604020202020204" pitchFamily="34" charset="0"/>
              </a:rPr>
              <a:t>Click on the arrow next to </a:t>
            </a:r>
            <a:r>
              <a:rPr lang="en-GB" sz="900" b="1" noProof="1">
                <a:solidFill>
                  <a:srgbClr val="000000"/>
                </a:solidFill>
                <a:latin typeface="+mn-lt"/>
                <a:ea typeface="Arial" panose="020B0604020202020204" pitchFamily="34" charset="0"/>
              </a:rPr>
              <a:t>Layout </a:t>
            </a:r>
            <a:r>
              <a:rPr lang="en-GB" sz="900" noProof="1">
                <a:solidFill>
                  <a:srgbClr val="000000"/>
                </a:solidFill>
                <a:latin typeface="+mn-lt"/>
                <a:ea typeface="Arial" panose="020B0604020202020204" pitchFamily="34" charset="0"/>
              </a:rPr>
              <a:t>to view a dropdown menu of possible slide layouts</a:t>
            </a:r>
            <a:br>
              <a:rPr lang="en-GB" sz="900" noProof="0" dirty="0">
                <a:solidFill>
                  <a:srgbClr val="000000"/>
                </a:solidFill>
                <a:latin typeface="+mn-lt"/>
                <a:ea typeface="Arial" panose="020B0604020202020204" pitchFamily="34" charset="0"/>
              </a:rPr>
            </a:br>
            <a:endParaRPr lang="en-GB" sz="900" noProof="0" dirty="0">
              <a:solidFill>
                <a:srgbClr val="000000"/>
              </a:solidFill>
              <a:latin typeface="+mn-lt"/>
              <a:ea typeface="Arial" panose="020B0604020202020204" pitchFamily="34" charset="0"/>
            </a:endParaRPr>
          </a:p>
          <a:p>
            <a:pPr eaLnBrk="1" hangingPunct="1">
              <a:spcAft>
                <a:spcPts val="600"/>
              </a:spcAft>
              <a:defRPr/>
            </a:pPr>
            <a:r>
              <a:rPr lang="en-GB" sz="900" b="1" noProof="1">
                <a:solidFill>
                  <a:srgbClr val="000000"/>
                </a:solidFill>
                <a:latin typeface="+mn-lt"/>
                <a:cs typeface="Arial" panose="020B0604020202020204" pitchFamily="34" charset="0"/>
              </a:rPr>
              <a:t>Reset slide</a:t>
            </a:r>
          </a:p>
          <a:p>
            <a:pPr marL="0" marR="0" indent="0" algn="l" defTabSz="914377" rtl="0" eaLnBrk="1" fontAlgn="auto" latinLnBrk="0" hangingPunct="1">
              <a:lnSpc>
                <a:spcPct val="100000"/>
              </a:lnSpc>
              <a:spcBef>
                <a:spcPts val="0"/>
              </a:spcBef>
              <a:spcAft>
                <a:spcPts val="600"/>
              </a:spcAft>
              <a:buClrTx/>
              <a:buSzTx/>
              <a:buFont typeface="+mj-lt"/>
              <a:buNone/>
              <a:tabLst/>
              <a:defRPr/>
            </a:pPr>
            <a:r>
              <a:rPr lang="en-GB" altLang="da-DK" sz="900" b="1" noProof="1">
                <a:solidFill>
                  <a:srgbClr val="000000"/>
                </a:solidFill>
                <a:latin typeface="+mn-lt"/>
                <a:cs typeface="Arial" panose="020B0604020202020204" pitchFamily="34" charset="0"/>
              </a:rPr>
              <a:t>1. </a:t>
            </a:r>
            <a:r>
              <a:rPr lang="en-GB" altLang="da-DK" sz="900" noProof="1">
                <a:solidFill>
                  <a:srgbClr val="000000"/>
                </a:solidFill>
                <a:latin typeface="+mn-lt"/>
                <a:cs typeface="Arial" panose="020B0604020202020204" pitchFamily="34" charset="0"/>
              </a:rPr>
              <a:t>Click the </a:t>
            </a:r>
            <a:r>
              <a:rPr lang="en-GB" altLang="da-DK" sz="900" b="1" noProof="1">
                <a:solidFill>
                  <a:srgbClr val="000000"/>
                </a:solidFill>
                <a:latin typeface="+mn-lt"/>
                <a:cs typeface="Arial" panose="020B0604020202020204" pitchFamily="34" charset="0"/>
              </a:rPr>
              <a:t>Home</a:t>
            </a:r>
            <a:r>
              <a:rPr lang="en-GB" altLang="da-DK" sz="900" noProof="1">
                <a:solidFill>
                  <a:srgbClr val="000000"/>
                </a:solidFill>
                <a:latin typeface="+mn-lt"/>
                <a:cs typeface="Arial" panose="020B0604020202020204" pitchFamily="34" charset="0"/>
              </a:rPr>
              <a:t> tab</a:t>
            </a:r>
          </a:p>
          <a:p>
            <a:pPr marL="0" marR="0" indent="0" algn="l" defTabSz="914377" rtl="0" eaLnBrk="1" fontAlgn="auto" latinLnBrk="0" hangingPunct="1">
              <a:lnSpc>
                <a:spcPct val="100000"/>
              </a:lnSpc>
              <a:spcBef>
                <a:spcPts val="0"/>
              </a:spcBef>
              <a:spcAft>
                <a:spcPts val="600"/>
              </a:spcAft>
              <a:buClrTx/>
              <a:buSzTx/>
              <a:buFont typeface="+mj-lt"/>
              <a:buNone/>
              <a:tabLst/>
              <a:defRPr/>
            </a:pPr>
            <a:r>
              <a:rPr lang="en-GB" altLang="da-DK" sz="900" b="1" noProof="1">
                <a:solidFill>
                  <a:srgbClr val="000000"/>
                </a:solidFill>
                <a:latin typeface="+mn-lt"/>
                <a:cs typeface="Arial" panose="020B0604020202020204" pitchFamily="34" charset="0"/>
              </a:rPr>
              <a:t>2. </a:t>
            </a:r>
            <a:r>
              <a:rPr lang="en-GB" altLang="da-DK" sz="900" noProof="1">
                <a:solidFill>
                  <a:srgbClr val="000000"/>
                </a:solidFill>
                <a:latin typeface="+mn-lt"/>
                <a:cs typeface="Arial" panose="020B0604020202020204" pitchFamily="34" charset="0"/>
              </a:rPr>
              <a:t>Click the </a:t>
            </a:r>
            <a:r>
              <a:rPr lang="en-GB" altLang="da-DK" sz="900" b="1" noProof="1">
                <a:solidFill>
                  <a:srgbClr val="000000"/>
                </a:solidFill>
                <a:latin typeface="+mn-lt"/>
                <a:cs typeface="Arial" panose="020B0604020202020204" pitchFamily="34" charset="0"/>
              </a:rPr>
              <a:t>Reset</a:t>
            </a:r>
            <a:r>
              <a:rPr lang="en-GB" altLang="da-DK" sz="900" noProof="1">
                <a:solidFill>
                  <a:srgbClr val="000000"/>
                </a:solidFill>
                <a:latin typeface="+mn-lt"/>
                <a:cs typeface="Arial" panose="020B0604020202020204" pitchFamily="34" charset="0"/>
              </a:rPr>
              <a:t> menu to reset position, size and formatting of the slide placeholders to their default settings</a:t>
            </a:r>
            <a:endParaRPr lang="en-GB" sz="900" dirty="0">
              <a:solidFill>
                <a:srgbClr val="000000"/>
              </a:solidFill>
              <a:latin typeface="+mn-lt"/>
              <a:ea typeface="Arial" panose="020B0604020202020204" pitchFamily="34" charset="0"/>
            </a:endParaRPr>
          </a:p>
        </p:txBody>
      </p:sp>
      <p:pic>
        <p:nvPicPr>
          <p:cNvPr id="28" name="Picture 27">
            <a:extLst>
              <a:ext uri="{FF2B5EF4-FFF2-40B4-BE49-F238E27FC236}">
                <a16:creationId xmlns:a16="http://schemas.microsoft.com/office/drawing/2014/main" id="{12B8CEB7-8718-40FB-BCC9-2AC96094B83E}"/>
              </a:ext>
            </a:extLst>
          </p:cNvPr>
          <p:cNvPicPr>
            <a:picLocks noChangeAspect="1"/>
          </p:cNvPicPr>
          <p:nvPr userDrawn="1"/>
        </p:nvPicPr>
        <p:blipFill>
          <a:blip r:embed="rId6"/>
          <a:stretch>
            <a:fillRect/>
          </a:stretch>
        </p:blipFill>
        <p:spPr>
          <a:xfrm>
            <a:off x="3106985" y="4859225"/>
            <a:ext cx="475428" cy="176763"/>
          </a:xfrm>
          <a:prstGeom prst="rect">
            <a:avLst/>
          </a:prstGeom>
        </p:spPr>
      </p:pic>
      <p:pic>
        <p:nvPicPr>
          <p:cNvPr id="29" name="Picture 16">
            <a:extLst>
              <a:ext uri="{FF2B5EF4-FFF2-40B4-BE49-F238E27FC236}">
                <a16:creationId xmlns:a16="http://schemas.microsoft.com/office/drawing/2014/main" id="{1543AAD2-58D2-4DCE-A080-AFA6A459F608}"/>
              </a:ext>
            </a:extLst>
          </p:cNvPr>
          <p:cNvPicPr>
            <a:picLocks noChangeAspect="1"/>
          </p:cNvPicPr>
          <p:nvPr userDrawn="1"/>
        </p:nvPicPr>
        <p:blipFill>
          <a:blip r:embed="rId7"/>
          <a:stretch>
            <a:fillRect/>
          </a:stretch>
        </p:blipFill>
        <p:spPr>
          <a:xfrm>
            <a:off x="3106985" y="4004908"/>
            <a:ext cx="328881" cy="505501"/>
          </a:xfrm>
          <a:prstGeom prst="rect">
            <a:avLst/>
          </a:prstGeom>
        </p:spPr>
      </p:pic>
      <p:pic>
        <p:nvPicPr>
          <p:cNvPr id="30" name="Picture 20">
            <a:extLst>
              <a:ext uri="{FF2B5EF4-FFF2-40B4-BE49-F238E27FC236}">
                <a16:creationId xmlns:a16="http://schemas.microsoft.com/office/drawing/2014/main" id="{F410AF64-93DE-4C35-8AC4-D2AFA638F572}"/>
              </a:ext>
            </a:extLst>
          </p:cNvPr>
          <p:cNvPicPr>
            <a:picLocks noChangeAspect="1"/>
          </p:cNvPicPr>
          <p:nvPr userDrawn="1"/>
        </p:nvPicPr>
        <p:blipFill>
          <a:blip r:embed="rId8"/>
          <a:stretch>
            <a:fillRect/>
          </a:stretch>
        </p:blipFill>
        <p:spPr>
          <a:xfrm>
            <a:off x="3109682" y="5758525"/>
            <a:ext cx="538465" cy="172841"/>
          </a:xfrm>
          <a:prstGeom prst="rect">
            <a:avLst/>
          </a:prstGeom>
        </p:spPr>
      </p:pic>
      <p:pic>
        <p:nvPicPr>
          <p:cNvPr id="31" name="Picture 30">
            <a:extLst>
              <a:ext uri="{FF2B5EF4-FFF2-40B4-BE49-F238E27FC236}">
                <a16:creationId xmlns:a16="http://schemas.microsoft.com/office/drawing/2014/main" id="{5AAFDC93-9DCC-4CE4-B8D7-6137FEEF048E}"/>
              </a:ext>
            </a:extLst>
          </p:cNvPr>
          <p:cNvPicPr>
            <a:picLocks noChangeAspect="1"/>
          </p:cNvPicPr>
          <p:nvPr userDrawn="1"/>
        </p:nvPicPr>
        <p:blipFill>
          <a:blip r:embed="rId9"/>
          <a:stretch>
            <a:fillRect/>
          </a:stretch>
        </p:blipFill>
        <p:spPr>
          <a:xfrm>
            <a:off x="3106985" y="2499650"/>
            <a:ext cx="457143" cy="257143"/>
          </a:xfrm>
          <a:prstGeom prst="rect">
            <a:avLst/>
          </a:prstGeom>
        </p:spPr>
      </p:pic>
      <p:pic>
        <p:nvPicPr>
          <p:cNvPr id="4" name="Picture 3">
            <a:extLst>
              <a:ext uri="{FF2B5EF4-FFF2-40B4-BE49-F238E27FC236}">
                <a16:creationId xmlns:a16="http://schemas.microsoft.com/office/drawing/2014/main" id="{292A5FDF-69DC-4DD2-BFF8-3478E75DBB76}"/>
              </a:ext>
            </a:extLst>
          </p:cNvPr>
          <p:cNvPicPr>
            <a:picLocks noChangeAspect="1"/>
          </p:cNvPicPr>
          <p:nvPr userDrawn="1"/>
        </p:nvPicPr>
        <p:blipFill rotWithShape="1">
          <a:blip r:embed="rId10"/>
          <a:srcRect l="50000" t="50000" b="4554"/>
          <a:stretch/>
        </p:blipFill>
        <p:spPr>
          <a:xfrm>
            <a:off x="7335290" y="2694597"/>
            <a:ext cx="437508" cy="365851"/>
          </a:xfrm>
          <a:prstGeom prst="rect">
            <a:avLst/>
          </a:prstGeom>
        </p:spPr>
      </p:pic>
      <p:grpSp>
        <p:nvGrpSpPr>
          <p:cNvPr id="10" name="Group 9">
            <a:extLst>
              <a:ext uri="{FF2B5EF4-FFF2-40B4-BE49-F238E27FC236}">
                <a16:creationId xmlns:a16="http://schemas.microsoft.com/office/drawing/2014/main" id="{D428E528-3C21-43A5-9A1F-5FC8A3BB1E92}"/>
              </a:ext>
            </a:extLst>
          </p:cNvPr>
          <p:cNvGrpSpPr/>
          <p:nvPr userDrawn="1"/>
        </p:nvGrpSpPr>
        <p:grpSpPr>
          <a:xfrm>
            <a:off x="10771351" y="6024634"/>
            <a:ext cx="991747" cy="384655"/>
            <a:chOff x="10992821" y="4404000"/>
            <a:chExt cx="1588357" cy="616052"/>
          </a:xfrm>
        </p:grpSpPr>
        <p:pic>
          <p:nvPicPr>
            <p:cNvPr id="8" name="Picture 7">
              <a:extLst>
                <a:ext uri="{FF2B5EF4-FFF2-40B4-BE49-F238E27FC236}">
                  <a16:creationId xmlns:a16="http://schemas.microsoft.com/office/drawing/2014/main" id="{A44E7E5B-C2F8-47A1-8626-A6E32640159D}"/>
                </a:ext>
              </a:extLst>
            </p:cNvPr>
            <p:cNvPicPr>
              <a:picLocks noChangeAspect="1"/>
            </p:cNvPicPr>
            <p:nvPr userDrawn="1"/>
          </p:nvPicPr>
          <p:blipFill rotWithShape="1">
            <a:blip r:embed="rId11"/>
            <a:srcRect l="1" t="29690" r="1315"/>
            <a:stretch/>
          </p:blipFill>
          <p:spPr>
            <a:xfrm>
              <a:off x="10992821" y="4404000"/>
              <a:ext cx="1588357" cy="616052"/>
            </a:xfrm>
            <a:prstGeom prst="rect">
              <a:avLst/>
            </a:prstGeom>
          </p:spPr>
        </p:pic>
        <p:pic>
          <p:nvPicPr>
            <p:cNvPr id="33" name="Picture 32">
              <a:extLst>
                <a:ext uri="{FF2B5EF4-FFF2-40B4-BE49-F238E27FC236}">
                  <a16:creationId xmlns:a16="http://schemas.microsoft.com/office/drawing/2014/main" id="{5065702C-2099-41C8-904A-A3616CD11CA4}"/>
                </a:ext>
              </a:extLst>
            </p:cNvPr>
            <p:cNvPicPr>
              <a:picLocks noChangeAspect="1"/>
            </p:cNvPicPr>
            <p:nvPr userDrawn="1"/>
          </p:nvPicPr>
          <p:blipFill rotWithShape="1">
            <a:blip r:embed="rId11"/>
            <a:srcRect l="21641" t="72894" r="72046" b="1834"/>
            <a:stretch/>
          </p:blipFill>
          <p:spPr>
            <a:xfrm>
              <a:off x="12479578" y="4785230"/>
              <a:ext cx="101600" cy="221441"/>
            </a:xfrm>
            <a:prstGeom prst="rect">
              <a:avLst/>
            </a:prstGeom>
          </p:spPr>
        </p:pic>
      </p:grpSp>
      <p:pic>
        <p:nvPicPr>
          <p:cNvPr id="34" name="Picture 2">
            <a:extLst>
              <a:ext uri="{FF2B5EF4-FFF2-40B4-BE49-F238E27FC236}">
                <a16:creationId xmlns:a16="http://schemas.microsoft.com/office/drawing/2014/main" id="{23C2B142-78D9-4D1A-A62B-85445D78273E}"/>
              </a:ext>
            </a:extLst>
          </p:cNvPr>
          <p:cNvPicPr>
            <a:picLocks noChangeAspect="1"/>
          </p:cNvPicPr>
          <p:nvPr userDrawn="1"/>
        </p:nvPicPr>
        <p:blipFill>
          <a:blip r:embed="rId12"/>
          <a:stretch>
            <a:fillRect/>
          </a:stretch>
        </p:blipFill>
        <p:spPr>
          <a:xfrm>
            <a:off x="3106984" y="3209517"/>
            <a:ext cx="257143" cy="285715"/>
          </a:xfrm>
          <a:prstGeom prst="rect">
            <a:avLst/>
          </a:prstGeom>
        </p:spPr>
      </p:pic>
    </p:spTree>
    <p:extLst>
      <p:ext uri="{BB962C8B-B14F-4D97-AF65-F5344CB8AC3E}">
        <p14:creationId xmlns:p14="http://schemas.microsoft.com/office/powerpoint/2010/main" val="2423718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ver page 1">
    <p:bg>
      <p:bgPr>
        <a:solidFill>
          <a:srgbClr val="F7EAE4">
            <a:alpha val="25098"/>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8348" y="309035"/>
            <a:ext cx="5472000" cy="3444459"/>
          </a:xfrm>
        </p:spPr>
        <p:txBody>
          <a:bodyPr anchor="b"/>
          <a:lstStyle>
            <a:lvl1pPr algn="l">
              <a:defRPr sz="5867" b="0"/>
            </a:lvl1pPr>
          </a:lstStyle>
          <a:p>
            <a:r>
              <a:rPr lang="en-GB"/>
              <a:t>Click to add title</a:t>
            </a:r>
            <a:endParaRPr lang="en-GB" dirty="0"/>
          </a:p>
        </p:txBody>
      </p:sp>
      <p:sp>
        <p:nvSpPr>
          <p:cNvPr id="3" name="Subtitle 2"/>
          <p:cNvSpPr>
            <a:spLocks noGrp="1"/>
          </p:cNvSpPr>
          <p:nvPr>
            <p:ph type="subTitle" idx="1" hasCustomPrompt="1"/>
          </p:nvPr>
        </p:nvSpPr>
        <p:spPr>
          <a:xfrm>
            <a:off x="768348" y="3911028"/>
            <a:ext cx="5472000" cy="1344000"/>
          </a:xfrm>
        </p:spPr>
        <p:txBody>
          <a:bodyPr>
            <a:normAutofit/>
          </a:bodyPr>
          <a:lstStyle>
            <a:lvl1pPr marL="0" indent="0" algn="l">
              <a:buNone/>
              <a:defRPr sz="2133" b="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sub title</a:t>
            </a:r>
          </a:p>
        </p:txBody>
      </p:sp>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761501" y="5976333"/>
            <a:ext cx="2046769" cy="342147"/>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768348" y="5278349"/>
            <a:ext cx="5472000" cy="486833"/>
          </a:xfrm>
        </p:spPr>
        <p:txBody>
          <a:bodyPr>
            <a:normAutofit/>
          </a:bodyPr>
          <a:lstStyle>
            <a:lvl1pPr marL="0" indent="0">
              <a:spcBef>
                <a:spcPts val="0"/>
              </a:spcBef>
              <a:buNone/>
              <a:defRPr sz="1467">
                <a:solidFill>
                  <a:srgbClr val="655B54"/>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
        <p:nvSpPr>
          <p:cNvPr id="73" name="Dots">
            <a:extLst>
              <a:ext uri="{FF2B5EF4-FFF2-40B4-BE49-F238E27FC236}">
                <a16:creationId xmlns:a16="http://schemas.microsoft.com/office/drawing/2014/main" id="{B0423462-8FE2-4022-8D8D-6B7FE496DDA1}"/>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2509984971"/>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ver page 2">
    <p:bg>
      <p:bgPr>
        <a:solidFill>
          <a:schemeClr val="accent1"/>
        </a:solidFill>
        <a:effectLst/>
      </p:bgPr>
    </p:bg>
    <p:spTree>
      <p:nvGrpSpPr>
        <p:cNvPr id="1" name=""/>
        <p:cNvGrpSpPr/>
        <p:nvPr/>
      </p:nvGrpSpPr>
      <p:grpSpPr>
        <a:xfrm>
          <a:off x="0" y="0"/>
          <a:ext cx="0" cy="0"/>
          <a:chOff x="0" y="0"/>
          <a:chExt cx="0" cy="0"/>
        </a:xfrm>
      </p:grpSpPr>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761501" y="5976333"/>
            <a:ext cx="2046769" cy="342147"/>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C7D6CCA3-D98F-4E8C-B9B8-253423212EE6}"/>
              </a:ext>
            </a:extLst>
          </p:cNvPr>
          <p:cNvSpPr>
            <a:spLocks noGrp="1"/>
          </p:cNvSpPr>
          <p:nvPr>
            <p:ph type="ctrTitle" hasCustomPrompt="1"/>
          </p:nvPr>
        </p:nvSpPr>
        <p:spPr>
          <a:xfrm>
            <a:off x="768348" y="309035"/>
            <a:ext cx="5472000" cy="3444459"/>
          </a:xfrm>
        </p:spPr>
        <p:txBody>
          <a:bodyPr anchor="b"/>
          <a:lstStyle>
            <a:lvl1pPr algn="l">
              <a:defRPr sz="5867" b="0">
                <a:solidFill>
                  <a:schemeClr val="bg1"/>
                </a:solidFill>
              </a:defRPr>
            </a:lvl1pPr>
          </a:lstStyle>
          <a:p>
            <a:r>
              <a:rPr lang="en-GB"/>
              <a:t>Click to add title</a:t>
            </a:r>
            <a:endParaRPr lang="en-GB" dirty="0"/>
          </a:p>
        </p:txBody>
      </p:sp>
      <p:sp>
        <p:nvSpPr>
          <p:cNvPr id="35" name="Subtitle 2">
            <a:extLst>
              <a:ext uri="{FF2B5EF4-FFF2-40B4-BE49-F238E27FC236}">
                <a16:creationId xmlns:a16="http://schemas.microsoft.com/office/drawing/2014/main" id="{466A57BE-C742-4942-BC2C-5CCB046B109C}"/>
              </a:ext>
            </a:extLst>
          </p:cNvPr>
          <p:cNvSpPr>
            <a:spLocks noGrp="1"/>
          </p:cNvSpPr>
          <p:nvPr>
            <p:ph type="subTitle" idx="1" hasCustomPrompt="1"/>
          </p:nvPr>
        </p:nvSpPr>
        <p:spPr>
          <a:xfrm>
            <a:off x="768348" y="3911028"/>
            <a:ext cx="5472000" cy="1344000"/>
          </a:xfrm>
        </p:spPr>
        <p:txBody>
          <a:bodyPr>
            <a:normAutofit/>
          </a:bodyPr>
          <a:lstStyle>
            <a:lvl1pPr marL="0" indent="0" algn="l">
              <a:buNone/>
              <a:defRPr sz="2133" b="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 title</a:t>
            </a:r>
            <a:endParaRPr lang="en-GB" dirty="0"/>
          </a:p>
        </p:txBody>
      </p:sp>
      <p:sp>
        <p:nvSpPr>
          <p:cNvPr id="36" name="Text Placeholder 33">
            <a:extLst>
              <a:ext uri="{FF2B5EF4-FFF2-40B4-BE49-F238E27FC236}">
                <a16:creationId xmlns:a16="http://schemas.microsoft.com/office/drawing/2014/main" id="{D784ED6D-55C4-43AE-897A-8020AD869C28}"/>
              </a:ext>
            </a:extLst>
          </p:cNvPr>
          <p:cNvSpPr>
            <a:spLocks noGrp="1"/>
          </p:cNvSpPr>
          <p:nvPr>
            <p:ph type="body" sz="quarter" idx="13" hasCustomPrompt="1"/>
          </p:nvPr>
        </p:nvSpPr>
        <p:spPr>
          <a:xfrm>
            <a:off x="768348" y="5278349"/>
            <a:ext cx="5472000" cy="486833"/>
          </a:xfrm>
        </p:spPr>
        <p:txBody>
          <a:bodyPr>
            <a:normAutofit/>
          </a:bodyPr>
          <a:lstStyle>
            <a:lvl1pPr marL="0" indent="0">
              <a:spcBef>
                <a:spcPts val="0"/>
              </a:spcBef>
              <a:buNone/>
              <a:defRPr sz="1467">
                <a:solidFill>
                  <a:srgbClr val="EACBBB"/>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dirty="0"/>
              <a:t>Click to add date and/or presenters name</a:t>
            </a:r>
          </a:p>
        </p:txBody>
      </p:sp>
      <p:sp>
        <p:nvSpPr>
          <p:cNvPr id="39" name="Dots">
            <a:extLst>
              <a:ext uri="{FF2B5EF4-FFF2-40B4-BE49-F238E27FC236}">
                <a16:creationId xmlns:a16="http://schemas.microsoft.com/office/drawing/2014/main" id="{7E284916-3830-4B2D-96DE-5DDABBF929B7}"/>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766549197"/>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2469093"/>
            <a:ext cx="4364121" cy="1919817"/>
          </a:xfrm>
        </p:spPr>
        <p:txBody>
          <a:bodyPr anchor="ctr"/>
          <a:lstStyle>
            <a:lvl1pPr>
              <a:defRPr>
                <a:solidFill>
                  <a:schemeClr val="bg1"/>
                </a:solidFill>
              </a:defRPr>
            </a:lvl1pPr>
          </a:lstStyle>
          <a:p>
            <a:r>
              <a:rPr lang="en-GB" dirty="0"/>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5" name="Dots">
            <a:extLst>
              <a:ext uri="{FF2B5EF4-FFF2-40B4-BE49-F238E27FC236}">
                <a16:creationId xmlns:a16="http://schemas.microsoft.com/office/drawing/2014/main" id="{7EB53862-94DA-442E-9BA3-F56AE08555A8}"/>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5183717" y="309032"/>
            <a:ext cx="4368800" cy="6240000"/>
          </a:xfrm>
        </p:spPr>
        <p:txBody>
          <a:bodyPr anchor="ctr"/>
          <a:lstStyle>
            <a:lvl1pPr marL="319609" indent="-319609">
              <a:buClr>
                <a:schemeClr val="tx2"/>
              </a:buClr>
              <a:buFont typeface="+mj-lt"/>
              <a:buAutoNum type="arabicPeriod"/>
              <a:defRPr>
                <a:solidFill>
                  <a:schemeClr val="bg1"/>
                </a:solidFill>
              </a:defRPr>
            </a:lvl1pPr>
            <a:lvl2pPr marL="543970" indent="-230712">
              <a:buClr>
                <a:schemeClr val="tx2"/>
              </a:buClr>
              <a:buFont typeface="+mj-lt"/>
              <a:buAutoNum type="arabicPeriod"/>
              <a:defRPr>
                <a:solidFill>
                  <a:schemeClr val="bg1"/>
                </a:solidFill>
              </a:defRPr>
            </a:lvl2pPr>
            <a:lvl3pPr marL="783147" indent="-232828">
              <a:buClr>
                <a:schemeClr val="tx2"/>
              </a:buClr>
              <a:buFont typeface="+mj-lt"/>
              <a:buAutoNum type="arabicPeriod"/>
              <a:defRPr>
                <a:solidFill>
                  <a:schemeClr val="bg1"/>
                </a:solidFill>
              </a:defRPr>
            </a:lvl3pPr>
            <a:lvl4pPr marL="1024441" indent="-251878">
              <a:buClr>
                <a:schemeClr val="tx2"/>
              </a:buClr>
              <a:buFont typeface="+mj-lt"/>
              <a:buAutoNum type="arabicPeriod"/>
              <a:defRPr>
                <a:solidFill>
                  <a:schemeClr val="bg1"/>
                </a:solidFill>
              </a:defRPr>
            </a:lvl4pPr>
            <a:lvl5pPr marL="1261502" indent="-237061">
              <a:buClr>
                <a:schemeClr val="tx2"/>
              </a:buClr>
              <a:buFont typeface="+mj-lt"/>
              <a:buAutoNum type="arabicPeriod"/>
              <a:defRPr>
                <a:solidFill>
                  <a:schemeClr val="bg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9994B1"/>
                </a:solidFill>
              </a:defRPr>
            </a:lvl1pPr>
          </a:lstStyle>
          <a:p>
            <a:r>
              <a:rPr lang="en-US"/>
              <a:t>December 14, 2021</a:t>
            </a:r>
            <a:endParaRPr lang="en-GB" dirty="0"/>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9994B1"/>
                </a:solidFill>
              </a:defRPr>
            </a:lvl1pPr>
          </a:lstStyle>
          <a:p>
            <a:r>
              <a:rPr lang="en-GB"/>
              <a:t>Internal</a:t>
            </a:r>
            <a:endParaRPr lang="en-GB" dirty="0"/>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9994B1"/>
                </a:solidFill>
              </a:defRPr>
            </a:lvl1p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4253120462"/>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ver page 3">
    <p:bg>
      <p:bgPr>
        <a:solidFill>
          <a:srgbClr val="F7EAE4">
            <a:alpha val="25000"/>
          </a:srgb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B9C4FDA-47FC-4EF4-87B8-F8831D0B6EFD}"/>
              </a:ext>
            </a:extLst>
          </p:cNvPr>
          <p:cNvSpPr/>
          <p:nvPr userDrawn="1"/>
        </p:nvSpPr>
        <p:spPr>
          <a:xfrm>
            <a:off x="7289317" y="0"/>
            <a:ext cx="490268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37" name="Picture Placeholder 36">
            <a:extLst>
              <a:ext uri="{FF2B5EF4-FFF2-40B4-BE49-F238E27FC236}">
                <a16:creationId xmlns:a16="http://schemas.microsoft.com/office/drawing/2014/main" id="{9F08C50D-C580-4576-ABA3-0C6EDE50A788}"/>
              </a:ext>
            </a:extLst>
          </p:cNvPr>
          <p:cNvSpPr>
            <a:spLocks noGrp="1"/>
          </p:cNvSpPr>
          <p:nvPr>
            <p:ph type="pic" sz="quarter" idx="14" hasCustomPrompt="1"/>
          </p:nvPr>
        </p:nvSpPr>
        <p:spPr>
          <a:xfrm>
            <a:off x="7246168" y="0"/>
            <a:ext cx="4948800" cy="68580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
        <p:nvSpPr>
          <p:cNvPr id="38" name="Dots">
            <a:extLst>
              <a:ext uri="{FF2B5EF4-FFF2-40B4-BE49-F238E27FC236}">
                <a16:creationId xmlns:a16="http://schemas.microsoft.com/office/drawing/2014/main" id="{73DE4581-E0EA-4A8F-A722-4EDE83490D89}"/>
              </a:ext>
              <a:ext uri="{C183D7F6-B498-43B3-948B-1728B52AA6E4}">
                <adec:decorative xmlns:adec="http://schemas.microsoft.com/office/drawing/2017/decorative" val="1"/>
              </a:ext>
            </a:extLst>
          </p:cNvPr>
          <p:cNvSpPr/>
          <p:nvPr userDrawn="1"/>
        </p:nvSpPr>
        <p:spPr>
          <a:xfrm rot="16200000">
            <a:off x="5044895"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
        <p:nvSpPr>
          <p:cNvPr id="2" name="Title 1"/>
          <p:cNvSpPr>
            <a:spLocks noGrp="1"/>
          </p:cNvSpPr>
          <p:nvPr>
            <p:ph type="ctrTitle" hasCustomPrompt="1"/>
          </p:nvPr>
        </p:nvSpPr>
        <p:spPr>
          <a:xfrm>
            <a:off x="768348" y="309035"/>
            <a:ext cx="5472000" cy="3444459"/>
          </a:xfrm>
        </p:spPr>
        <p:txBody>
          <a:bodyPr anchor="b"/>
          <a:lstStyle>
            <a:lvl1pPr algn="l">
              <a:defRPr sz="5867" b="0">
                <a:solidFill>
                  <a:schemeClr val="accent1"/>
                </a:solidFill>
              </a:defRPr>
            </a:lvl1pPr>
          </a:lstStyle>
          <a:p>
            <a:r>
              <a:rPr lang="en-GB" dirty="0"/>
              <a:t>Click to add title</a:t>
            </a:r>
          </a:p>
        </p:txBody>
      </p:sp>
      <p:sp>
        <p:nvSpPr>
          <p:cNvPr id="3" name="Subtitle 2"/>
          <p:cNvSpPr>
            <a:spLocks noGrp="1"/>
          </p:cNvSpPr>
          <p:nvPr>
            <p:ph type="subTitle" idx="1" hasCustomPrompt="1"/>
          </p:nvPr>
        </p:nvSpPr>
        <p:spPr>
          <a:xfrm>
            <a:off x="768348" y="3911028"/>
            <a:ext cx="5472000" cy="1344000"/>
          </a:xfrm>
        </p:spPr>
        <p:txBody>
          <a:bodyPr>
            <a:normAutofit/>
          </a:bodyPr>
          <a:lstStyle>
            <a:lvl1pPr marL="0" indent="0" algn="l">
              <a:buNone/>
              <a:defRPr sz="2133" b="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sub title</a:t>
            </a:r>
          </a:p>
        </p:txBody>
      </p:sp>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761501" y="5976333"/>
            <a:ext cx="2046769" cy="342147"/>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768348" y="5278349"/>
            <a:ext cx="5472000" cy="486833"/>
          </a:xfrm>
        </p:spPr>
        <p:txBody>
          <a:bodyPr>
            <a:normAutofit/>
          </a:bodyPr>
          <a:lstStyle>
            <a:lvl1pPr marL="0" indent="0">
              <a:spcBef>
                <a:spcPts val="0"/>
              </a:spcBef>
              <a:buNone/>
              <a:defRPr sz="1467">
                <a:solidFill>
                  <a:srgbClr val="655B54"/>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Tree>
    <p:extLst>
      <p:ext uri="{BB962C8B-B14F-4D97-AF65-F5344CB8AC3E}">
        <p14:creationId xmlns:p14="http://schemas.microsoft.com/office/powerpoint/2010/main" val="3161165158"/>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over pag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CC86D-A9F1-4C7F-8A8B-0E2535F8A86C}"/>
              </a:ext>
            </a:extLst>
          </p:cNvPr>
          <p:cNvSpPr/>
          <p:nvPr userDrawn="1"/>
        </p:nvSpPr>
        <p:spPr>
          <a:xfrm>
            <a:off x="7289317" y="0"/>
            <a:ext cx="490268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6" name="Picture Placeholder 75">
            <a:extLst>
              <a:ext uri="{FF2B5EF4-FFF2-40B4-BE49-F238E27FC236}">
                <a16:creationId xmlns:a16="http://schemas.microsoft.com/office/drawing/2014/main" id="{C0D90AE0-1FCB-4D84-ABAD-75632D77D5FF}"/>
              </a:ext>
            </a:extLst>
          </p:cNvPr>
          <p:cNvSpPr>
            <a:spLocks noGrp="1"/>
          </p:cNvSpPr>
          <p:nvPr>
            <p:ph type="pic" sz="quarter" idx="14" hasCustomPrompt="1"/>
          </p:nvPr>
        </p:nvSpPr>
        <p:spPr>
          <a:xfrm>
            <a:off x="7246168" y="0"/>
            <a:ext cx="4948800" cy="68580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
        <p:nvSpPr>
          <p:cNvPr id="75" name="Dots">
            <a:extLst>
              <a:ext uri="{FF2B5EF4-FFF2-40B4-BE49-F238E27FC236}">
                <a16:creationId xmlns:a16="http://schemas.microsoft.com/office/drawing/2014/main" id="{2E3B1537-5542-4DE2-9E35-373E9D811F5A}"/>
              </a:ext>
            </a:extLst>
          </p:cNvPr>
          <p:cNvSpPr/>
          <p:nvPr userDrawn="1"/>
        </p:nvSpPr>
        <p:spPr>
          <a:xfrm rot="16200000">
            <a:off x="5044895"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761501" y="5976333"/>
            <a:ext cx="2046769" cy="342147"/>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768348" y="309035"/>
            <a:ext cx="5472000" cy="3444459"/>
          </a:xfrm>
        </p:spPr>
        <p:txBody>
          <a:bodyPr anchor="b"/>
          <a:lstStyle>
            <a:lvl1pPr algn="l">
              <a:defRPr sz="5867" b="0">
                <a:solidFill>
                  <a:schemeClr val="bg1"/>
                </a:solidFill>
              </a:defRPr>
            </a:lvl1pPr>
          </a:lstStyle>
          <a:p>
            <a:r>
              <a:rPr lang="en-GB"/>
              <a:t>Click to add title</a:t>
            </a:r>
            <a:endParaRPr lang="en-GB" dirty="0"/>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768348" y="3911028"/>
            <a:ext cx="5472000" cy="1344000"/>
          </a:xfrm>
        </p:spPr>
        <p:txBody>
          <a:bodyPr>
            <a:normAutofit/>
          </a:bodyPr>
          <a:lstStyle>
            <a:lvl1pPr marL="0" indent="0" algn="l">
              <a:buNone/>
              <a:defRPr sz="2133" b="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 title</a:t>
            </a:r>
            <a:endParaRPr lang="en-GB" dirty="0"/>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768348" y="5278349"/>
            <a:ext cx="5472000" cy="486833"/>
          </a:xfrm>
        </p:spPr>
        <p:txBody>
          <a:bodyPr>
            <a:normAutofit/>
          </a:bodyPr>
          <a:lstStyle>
            <a:lvl1pPr marL="0" indent="0">
              <a:spcBef>
                <a:spcPts val="0"/>
              </a:spcBef>
              <a:buNone/>
              <a:defRPr sz="1467">
                <a:solidFill>
                  <a:srgbClr val="EACBBB"/>
                </a:solidFill>
              </a:defRPr>
            </a:lvl1pPr>
            <a:lvl2pPr marL="239178" indent="0">
              <a:buNone/>
              <a:defRPr/>
            </a:lvl2pPr>
            <a:lvl3pPr marL="480471" indent="0">
              <a:buNone/>
              <a:defRPr/>
            </a:lvl3pPr>
            <a:lvl4pPr marL="719649" indent="0">
              <a:buNone/>
              <a:defRPr/>
            </a:lvl4pPr>
            <a:lvl5pPr marL="958825" indent="0">
              <a:buNone/>
              <a:defRPr/>
            </a:lvl5pPr>
          </a:lstStyle>
          <a:p>
            <a:pPr lvl="0"/>
            <a:r>
              <a:rPr lang="en-GB"/>
              <a:t>Click to add date and/or presenters name</a:t>
            </a:r>
            <a:endParaRPr lang="en-GB" dirty="0"/>
          </a:p>
        </p:txBody>
      </p:sp>
    </p:spTree>
    <p:extLst>
      <p:ext uri="{BB962C8B-B14F-4D97-AF65-F5344CB8AC3E}">
        <p14:creationId xmlns:p14="http://schemas.microsoft.com/office/powerpoint/2010/main" val="567497874"/>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2469093"/>
            <a:ext cx="4364121" cy="1919817"/>
          </a:xfrm>
        </p:spPr>
        <p:txBody>
          <a:bodyPr anchor="ctr"/>
          <a:lstStyle>
            <a:lvl1pPr>
              <a:defRPr/>
            </a:lvl1pPr>
          </a:lstStyle>
          <a:p>
            <a:r>
              <a:rPr lang="en-GB" dirty="0"/>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5" name="Dots">
            <a:extLst>
              <a:ext uri="{FF2B5EF4-FFF2-40B4-BE49-F238E27FC236}">
                <a16:creationId xmlns:a16="http://schemas.microsoft.com/office/drawing/2014/main" id="{7EB53862-94DA-442E-9BA3-F56AE08555A8}"/>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5183717" y="309032"/>
            <a:ext cx="4368800" cy="6240000"/>
          </a:xfrm>
        </p:spPr>
        <p:txBody>
          <a:bodyPr anchor="ctr"/>
          <a:lstStyle>
            <a:lvl1pPr marL="319609" indent="-319609">
              <a:buClr>
                <a:schemeClr val="tx2"/>
              </a:buClr>
              <a:buFont typeface="+mj-lt"/>
              <a:buAutoNum type="arabicPeriod"/>
              <a:defRPr>
                <a:solidFill>
                  <a:schemeClr val="accent1"/>
                </a:solidFill>
              </a:defRPr>
            </a:lvl1pPr>
            <a:lvl2pPr marL="543970" indent="-230712">
              <a:buClr>
                <a:schemeClr val="tx2"/>
              </a:buClr>
              <a:buFont typeface="+mj-lt"/>
              <a:buAutoNum type="arabicPeriod"/>
              <a:defRPr>
                <a:solidFill>
                  <a:schemeClr val="accent1"/>
                </a:solidFill>
              </a:defRPr>
            </a:lvl2pPr>
            <a:lvl3pPr marL="783147" indent="-232828">
              <a:buClr>
                <a:schemeClr val="tx2"/>
              </a:buClr>
              <a:buFont typeface="+mj-lt"/>
              <a:buAutoNum type="arabicPeriod"/>
              <a:defRPr>
                <a:solidFill>
                  <a:schemeClr val="accent1"/>
                </a:solidFill>
              </a:defRPr>
            </a:lvl3pPr>
            <a:lvl4pPr marL="1024441" indent="-251878">
              <a:buClr>
                <a:schemeClr val="tx2"/>
              </a:buClr>
              <a:buFont typeface="+mj-lt"/>
              <a:buAutoNum type="arabicPeriod"/>
              <a:defRPr>
                <a:solidFill>
                  <a:schemeClr val="accent1"/>
                </a:solidFill>
              </a:defRPr>
            </a:lvl4pPr>
            <a:lvl5pPr marL="1261502" indent="-237061">
              <a:buClr>
                <a:schemeClr val="tx2"/>
              </a:buClr>
              <a:buFont typeface="+mj-lt"/>
              <a:buAutoNum type="arabicPeriod"/>
              <a:defRPr>
                <a:solidFill>
                  <a:schemeClr val="accent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p>
            <a:r>
              <a:rPr lang="en-US"/>
              <a:t>December 14, 2021</a:t>
            </a:r>
            <a:endParaRPr lang="en-GB" dirty="0"/>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p>
            <a:r>
              <a:rPr lang="en-GB"/>
              <a:t>Internal</a:t>
            </a:r>
            <a:endParaRPr lang="en-GB" dirty="0"/>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4107008340"/>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2469093"/>
            <a:ext cx="4364121" cy="1919817"/>
          </a:xfrm>
        </p:spPr>
        <p:txBody>
          <a:bodyPr anchor="ctr"/>
          <a:lstStyle>
            <a:lvl1pPr>
              <a:defRPr>
                <a:solidFill>
                  <a:schemeClr val="bg1"/>
                </a:solidFill>
              </a:defRPr>
            </a:lvl1pPr>
          </a:lstStyle>
          <a:p>
            <a:r>
              <a:rPr lang="en-GB" dirty="0"/>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5" name="Dots">
            <a:extLst>
              <a:ext uri="{FF2B5EF4-FFF2-40B4-BE49-F238E27FC236}">
                <a16:creationId xmlns:a16="http://schemas.microsoft.com/office/drawing/2014/main" id="{7EB53862-94DA-442E-9BA3-F56AE08555A8}"/>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5183717" y="309032"/>
            <a:ext cx="4368800" cy="6240000"/>
          </a:xfrm>
        </p:spPr>
        <p:txBody>
          <a:bodyPr anchor="ctr"/>
          <a:lstStyle>
            <a:lvl1pPr marL="319609" indent="-319609">
              <a:buClr>
                <a:schemeClr val="tx2"/>
              </a:buClr>
              <a:buFont typeface="+mj-lt"/>
              <a:buAutoNum type="arabicPeriod"/>
              <a:defRPr>
                <a:solidFill>
                  <a:schemeClr val="bg1"/>
                </a:solidFill>
              </a:defRPr>
            </a:lvl1pPr>
            <a:lvl2pPr marL="543970" indent="-230712">
              <a:buClr>
                <a:schemeClr val="tx2"/>
              </a:buClr>
              <a:buFont typeface="+mj-lt"/>
              <a:buAutoNum type="arabicPeriod"/>
              <a:defRPr>
                <a:solidFill>
                  <a:schemeClr val="bg1"/>
                </a:solidFill>
              </a:defRPr>
            </a:lvl2pPr>
            <a:lvl3pPr marL="783147" indent="-232828">
              <a:buClr>
                <a:schemeClr val="tx2"/>
              </a:buClr>
              <a:buFont typeface="+mj-lt"/>
              <a:buAutoNum type="arabicPeriod"/>
              <a:defRPr>
                <a:solidFill>
                  <a:schemeClr val="bg1"/>
                </a:solidFill>
              </a:defRPr>
            </a:lvl3pPr>
            <a:lvl4pPr marL="1024441" indent="-251878">
              <a:buClr>
                <a:schemeClr val="tx2"/>
              </a:buClr>
              <a:buFont typeface="+mj-lt"/>
              <a:buAutoNum type="arabicPeriod"/>
              <a:defRPr>
                <a:solidFill>
                  <a:schemeClr val="bg1"/>
                </a:solidFill>
              </a:defRPr>
            </a:lvl4pPr>
            <a:lvl5pPr marL="1261502" indent="-237061">
              <a:buClr>
                <a:schemeClr val="tx2"/>
              </a:buClr>
              <a:buFont typeface="+mj-lt"/>
              <a:buAutoNum type="arabicPeriod"/>
              <a:defRPr>
                <a:solidFill>
                  <a:schemeClr val="bg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9994B1"/>
                </a:solidFill>
              </a:defRPr>
            </a:lvl1pPr>
          </a:lstStyle>
          <a:p>
            <a:r>
              <a:rPr lang="en-US"/>
              <a:t>December 14, 2021</a:t>
            </a:r>
            <a:endParaRPr lang="en-GB" dirty="0"/>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9994B1"/>
                </a:solidFill>
              </a:defRPr>
            </a:lvl1pPr>
          </a:lstStyle>
          <a:p>
            <a:r>
              <a:rPr lang="en-GB"/>
              <a:t>Internal</a:t>
            </a:r>
            <a:endParaRPr lang="en-GB" dirty="0"/>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9994B1"/>
                </a:solidFill>
              </a:defRPr>
            </a:lvl1p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167934921"/>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6">
            <a:alpha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2469093"/>
            <a:ext cx="4364121" cy="1919817"/>
          </a:xfrm>
        </p:spPr>
        <p:txBody>
          <a:bodyPr anchor="ctr"/>
          <a:lstStyle>
            <a:lvl1pPr>
              <a:defRPr>
                <a:solidFill>
                  <a:schemeClr val="bg1"/>
                </a:solidFill>
              </a:defRPr>
            </a:lvl1pPr>
          </a:lstStyle>
          <a:p>
            <a:r>
              <a:rPr lang="en-GB" dirty="0"/>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C4C1BE"/>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5" name="Dots">
            <a:extLst>
              <a:ext uri="{FF2B5EF4-FFF2-40B4-BE49-F238E27FC236}">
                <a16:creationId xmlns:a16="http://schemas.microsoft.com/office/drawing/2014/main" id="{7EB53862-94DA-442E-9BA3-F56AE08555A8}"/>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rgbClr val="E9EC6B"/>
          </a:solidFill>
          <a:ln w="4800" cap="flat">
            <a:noFill/>
            <a:prstDash val="solid"/>
            <a:miter/>
          </a:ln>
        </p:spPr>
        <p:txBody>
          <a:bodyPr rtlCol="0" anchor="ctr"/>
          <a:lstStyle/>
          <a:p>
            <a:endParaRPr lang="en-GB" sz="2400" dirty="0"/>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p:nvPr>
        </p:nvSpPr>
        <p:spPr>
          <a:xfrm>
            <a:off x="5183717" y="309032"/>
            <a:ext cx="4368800" cy="6240000"/>
          </a:xfrm>
        </p:spPr>
        <p:txBody>
          <a:bodyPr anchor="ctr"/>
          <a:lstStyle>
            <a:lvl1pPr marL="319609" indent="-319609">
              <a:buClr>
                <a:srgbClr val="E9EC6B"/>
              </a:buClr>
              <a:buFont typeface="+mj-lt"/>
              <a:buAutoNum type="arabicPeriod"/>
              <a:defRPr>
                <a:solidFill>
                  <a:schemeClr val="bg1"/>
                </a:solidFill>
              </a:defRPr>
            </a:lvl1pPr>
            <a:lvl2pPr marL="543970" indent="-230712">
              <a:buClr>
                <a:srgbClr val="E9EC6B"/>
              </a:buClr>
              <a:buFont typeface="+mj-lt"/>
              <a:buAutoNum type="arabicPeriod"/>
              <a:defRPr>
                <a:solidFill>
                  <a:schemeClr val="bg1"/>
                </a:solidFill>
              </a:defRPr>
            </a:lvl2pPr>
            <a:lvl3pPr marL="783147" indent="-232828">
              <a:buClr>
                <a:srgbClr val="E9EC6B"/>
              </a:buClr>
              <a:buFont typeface="+mj-lt"/>
              <a:buAutoNum type="arabicPeriod"/>
              <a:defRPr>
                <a:solidFill>
                  <a:schemeClr val="bg1"/>
                </a:solidFill>
              </a:defRPr>
            </a:lvl3pPr>
            <a:lvl4pPr marL="1024441" indent="-251878">
              <a:buClr>
                <a:srgbClr val="E9EC6B"/>
              </a:buClr>
              <a:buFont typeface="+mj-lt"/>
              <a:buAutoNum type="arabicPeriod"/>
              <a:defRPr>
                <a:solidFill>
                  <a:schemeClr val="bg1"/>
                </a:solidFill>
              </a:defRPr>
            </a:lvl4pPr>
            <a:lvl5pPr marL="1261502" indent="-237061">
              <a:buClr>
                <a:srgbClr val="E9EC6B"/>
              </a:buClr>
              <a:buFont typeface="+mj-lt"/>
              <a:buAutoNum type="arabi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C4C1BE"/>
                </a:solidFill>
              </a:defRPr>
            </a:lvl1pPr>
          </a:lstStyle>
          <a:p>
            <a:r>
              <a:rPr lang="en-US"/>
              <a:t>December 14, 2021</a:t>
            </a:r>
            <a:endParaRPr lang="en-GB" dirty="0"/>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C4C1BE"/>
                </a:solidFill>
              </a:defRPr>
            </a:lvl1pPr>
          </a:lstStyle>
          <a:p>
            <a:r>
              <a:rPr lang="en-GB"/>
              <a:t>Internal</a:t>
            </a:r>
            <a:endParaRPr lang="en-GB" dirty="0"/>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C4C1BE"/>
                </a:solidFill>
              </a:defRPr>
            </a:lvl1p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506574776"/>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peaker 1 and pattern">
    <p:bg>
      <p:bgPr>
        <a:solidFill>
          <a:schemeClr val="accent5">
            <a:alpha val="25000"/>
          </a:schemeClr>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A2EB4F0-1242-4B37-82D8-85D39CC7DC7D}"/>
              </a:ext>
            </a:extLst>
          </p:cNvPr>
          <p:cNvSpPr/>
          <p:nvPr userDrawn="1"/>
        </p:nvSpPr>
        <p:spPr>
          <a:xfrm>
            <a:off x="7924800" y="1437449"/>
            <a:ext cx="3283565" cy="43567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31" name="Picture Placeholder 58">
            <a:extLst>
              <a:ext uri="{FF2B5EF4-FFF2-40B4-BE49-F238E27FC236}">
                <a16:creationId xmlns:a16="http://schemas.microsoft.com/office/drawing/2014/main" id="{1CA0517D-045A-4564-9B4D-F22051D2544F}"/>
              </a:ext>
            </a:extLst>
          </p:cNvPr>
          <p:cNvSpPr>
            <a:spLocks noGrp="1"/>
          </p:cNvSpPr>
          <p:nvPr>
            <p:ph type="pic" sz="quarter" idx="14" hasCustomPrompt="1"/>
          </p:nvPr>
        </p:nvSpPr>
        <p:spPr>
          <a:xfrm>
            <a:off x="7886701" y="1401234"/>
            <a:ext cx="3365500" cy="4451351"/>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383118" y="1116197"/>
            <a:ext cx="5857231" cy="2509604"/>
          </a:xfrm>
        </p:spPr>
        <p:txBody>
          <a:bodyPr anchor="b"/>
          <a:lstStyle>
            <a:lvl1pPr algn="l">
              <a:defRPr sz="5867" b="0">
                <a:solidFill>
                  <a:schemeClr val="accent1"/>
                </a:solidFill>
              </a:defRPr>
            </a:lvl1pPr>
          </a:lstStyle>
          <a:p>
            <a:r>
              <a:rPr lang="en-GB" dirty="0"/>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387394" y="3625800"/>
            <a:ext cx="5857231" cy="1344000"/>
          </a:xfrm>
        </p:spPr>
        <p:txBody>
          <a:bodyPr>
            <a:noAutofit/>
          </a:bodyPr>
          <a:lstStyle>
            <a:lvl1pPr marL="0" indent="0" algn="l">
              <a:buNone/>
              <a:defRPr sz="2133" b="0">
                <a:solidFill>
                  <a:srgbClr val="655B54"/>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61" name="Dots">
            <a:extLst>
              <a:ext uri="{FF2B5EF4-FFF2-40B4-BE49-F238E27FC236}">
                <a16:creationId xmlns:a16="http://schemas.microsoft.com/office/drawing/2014/main" id="{4DC8648D-B704-4A1B-92A8-2B5828CECBBD}"/>
              </a:ext>
            </a:extLst>
          </p:cNvPr>
          <p:cNvSpPr/>
          <p:nvPr userDrawn="1"/>
        </p:nvSpPr>
        <p:spPr>
          <a:xfrm rot="16200000">
            <a:off x="9382693"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31446671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peaker 2 and pattern">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D2B8DDE-141E-47A1-827C-BEBE167408A8}"/>
              </a:ext>
            </a:extLst>
          </p:cNvPr>
          <p:cNvSpPr/>
          <p:nvPr userDrawn="1"/>
        </p:nvSpPr>
        <p:spPr>
          <a:xfrm>
            <a:off x="7924800" y="1437449"/>
            <a:ext cx="3283565" cy="43567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7886701" y="1401234"/>
            <a:ext cx="3365500" cy="4451351"/>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383118" y="1116197"/>
            <a:ext cx="5857231" cy="2509604"/>
          </a:xfrm>
        </p:spPr>
        <p:txBody>
          <a:bodyPr anchor="b"/>
          <a:lstStyle>
            <a:lvl1pPr algn="l">
              <a:defRPr sz="5867" b="0">
                <a:solidFill>
                  <a:schemeClr val="bg1"/>
                </a:solidFill>
              </a:defRPr>
            </a:lvl1pPr>
          </a:lstStyle>
          <a:p>
            <a:r>
              <a:rPr lang="en-GB" dirty="0"/>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383118" y="3625800"/>
            <a:ext cx="5857231" cy="1344000"/>
          </a:xfrm>
        </p:spPr>
        <p:txBody>
          <a:bodyPr>
            <a:noAutofit/>
          </a:bodyPr>
          <a:lstStyle>
            <a:lvl1pPr marL="0" indent="0" algn="l">
              <a:buNone/>
              <a:defRPr sz="2133" b="0">
                <a:solidFill>
                  <a:srgbClr val="EACBBB"/>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role title</a:t>
            </a:r>
            <a:endParaRPr lang="en-GB" dirty="0"/>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sp>
        <p:nvSpPr>
          <p:cNvPr id="64" name="Dots">
            <a:extLst>
              <a:ext uri="{FF2B5EF4-FFF2-40B4-BE49-F238E27FC236}">
                <a16:creationId xmlns:a16="http://schemas.microsoft.com/office/drawing/2014/main" id="{6756FC10-BA1F-4145-A18C-32CA39246229}"/>
              </a:ext>
              <a:ext uri="{C183D7F6-B498-43B3-948B-1728B52AA6E4}">
                <adec:decorative xmlns:adec="http://schemas.microsoft.com/office/drawing/2017/decorative" val="1"/>
              </a:ext>
            </a:extLst>
          </p:cNvPr>
          <p:cNvSpPr/>
          <p:nvPr userDrawn="1"/>
        </p:nvSpPr>
        <p:spPr>
          <a:xfrm rot="16200000">
            <a:off x="9382693"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895146502"/>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peaker 1">
    <p:bg>
      <p:bgPr>
        <a:solidFill>
          <a:schemeClr val="accent5">
            <a:alpha val="25000"/>
          </a:schemeClr>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383118" y="1116197"/>
            <a:ext cx="5857231" cy="2509604"/>
          </a:xfrm>
        </p:spPr>
        <p:txBody>
          <a:bodyPr anchor="b"/>
          <a:lstStyle>
            <a:lvl1pPr algn="l">
              <a:defRPr sz="5867" b="0">
                <a:solidFill>
                  <a:schemeClr val="accent1"/>
                </a:solidFill>
              </a:defRPr>
            </a:lvl1pPr>
          </a:lstStyle>
          <a:p>
            <a:r>
              <a:rPr lang="en-GB" dirty="0"/>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383118" y="3625800"/>
            <a:ext cx="5857231" cy="1344000"/>
          </a:xfrm>
        </p:spPr>
        <p:txBody>
          <a:bodyPr>
            <a:noAutofit/>
          </a:bodyPr>
          <a:lstStyle>
            <a:lvl1pPr marL="0" indent="0" algn="l">
              <a:buNone/>
              <a:defRPr sz="2133" b="0">
                <a:solidFill>
                  <a:srgbClr val="655B54"/>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role title</a:t>
            </a:r>
            <a:endParaRPr lang="en-GB" dirty="0"/>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32" name="Picture Placeholder 62">
            <a:extLst>
              <a:ext uri="{FF2B5EF4-FFF2-40B4-BE49-F238E27FC236}">
                <a16:creationId xmlns:a16="http://schemas.microsoft.com/office/drawing/2014/main" id="{51DD727F-E43F-4B84-9AF0-3AE3A5A8C39E}"/>
              </a:ext>
            </a:extLst>
          </p:cNvPr>
          <p:cNvSpPr>
            <a:spLocks noGrp="1"/>
          </p:cNvSpPr>
          <p:nvPr>
            <p:ph type="pic" sz="quarter" idx="14" hasCustomPrompt="1"/>
          </p:nvPr>
        </p:nvSpPr>
        <p:spPr>
          <a:xfrm>
            <a:off x="7886701" y="1401234"/>
            <a:ext cx="3365500" cy="4451351"/>
          </a:xfrm>
          <a:prstGeom prst="rect">
            <a:avLst/>
          </a:pr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Tree>
    <p:extLst>
      <p:ext uri="{BB962C8B-B14F-4D97-AF65-F5344CB8AC3E}">
        <p14:creationId xmlns:p14="http://schemas.microsoft.com/office/powerpoint/2010/main" val="42333687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peaker 2">
    <p:bg>
      <p:bgPr>
        <a:solidFill>
          <a:schemeClr val="accent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383118" y="1116197"/>
            <a:ext cx="5857231" cy="2509604"/>
          </a:xfrm>
        </p:spPr>
        <p:txBody>
          <a:bodyPr anchor="b"/>
          <a:lstStyle>
            <a:lvl1pPr algn="l">
              <a:defRPr sz="5867" b="0">
                <a:solidFill>
                  <a:schemeClr val="bg1"/>
                </a:solidFill>
              </a:defRPr>
            </a:lvl1pPr>
          </a:lstStyle>
          <a:p>
            <a:r>
              <a:rPr lang="en-GB" dirty="0"/>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383118" y="3625800"/>
            <a:ext cx="5857231" cy="1344000"/>
          </a:xfrm>
        </p:spPr>
        <p:txBody>
          <a:bodyPr>
            <a:noAutofit/>
          </a:bodyPr>
          <a:lstStyle>
            <a:lvl1pPr marL="0" indent="0" algn="l">
              <a:buNone/>
              <a:defRPr sz="2133" b="0">
                <a:solidFill>
                  <a:srgbClr val="EACBBB"/>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role title</a:t>
            </a:r>
            <a:endParaRPr lang="en-GB" dirty="0"/>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7886701" y="1401234"/>
            <a:ext cx="3365500" cy="4451351"/>
          </a:xfrm>
          <a:prstGeom prst="rect">
            <a:avLst/>
          </a:pr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Tree>
    <p:extLst>
      <p:ext uri="{BB962C8B-B14F-4D97-AF65-F5344CB8AC3E}">
        <p14:creationId xmlns:p14="http://schemas.microsoft.com/office/powerpoint/2010/main" val="1667205060"/>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pter 1">
    <p:bg>
      <p:bgPr>
        <a:solidFill>
          <a:schemeClr val="accent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pic>
        <p:nvPicPr>
          <p:cNvPr id="12" name="Graphic 11">
            <a:extLst>
              <a:ext uri="{FF2B5EF4-FFF2-40B4-BE49-F238E27FC236}">
                <a16:creationId xmlns:a16="http://schemas.microsoft.com/office/drawing/2014/main" id="{06B92CC9-D409-4CA2-BC27-3B3C472F90F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70579" y="412353"/>
            <a:ext cx="3614492" cy="3614492"/>
          </a:xfrm>
          <a:prstGeom prst="rect">
            <a:avLst/>
          </a:prstGeom>
        </p:spPr>
      </p:pic>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 name="Title 1">
            <a:extLst>
              <a:ext uri="{FF2B5EF4-FFF2-40B4-BE49-F238E27FC236}">
                <a16:creationId xmlns:a16="http://schemas.microsoft.com/office/drawing/2014/main" id="{01539AD8-3622-F607-15A7-6EA831288968}"/>
              </a:ext>
            </a:extLst>
          </p:cNvPr>
          <p:cNvSpPr>
            <a:spLocks noGrp="1"/>
          </p:cNvSpPr>
          <p:nvPr>
            <p:ph type="title" hasCustomPrompt="1"/>
          </p:nvPr>
        </p:nvSpPr>
        <p:spPr>
          <a:xfrm>
            <a:off x="383117" y="1658471"/>
            <a:ext cx="5232400" cy="3541059"/>
          </a:xfrm>
        </p:spPr>
        <p:txBody>
          <a:bodyPr anchor="ctr"/>
          <a:lstStyle>
            <a:lvl1pPr>
              <a:defRPr/>
            </a:lvl1pPr>
          </a:lstStyle>
          <a:p>
            <a:r>
              <a:rPr lang="en-GB" dirty="0"/>
              <a:t>Click to add chapter number and title</a:t>
            </a:r>
          </a:p>
        </p:txBody>
      </p:sp>
    </p:spTree>
    <p:extLst>
      <p:ext uri="{BB962C8B-B14F-4D97-AF65-F5344CB8AC3E}">
        <p14:creationId xmlns:p14="http://schemas.microsoft.com/office/powerpoint/2010/main" val="1757714206"/>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6">
            <a:alpha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2469093"/>
            <a:ext cx="4364121" cy="1919817"/>
          </a:xfrm>
        </p:spPr>
        <p:txBody>
          <a:bodyPr anchor="ctr"/>
          <a:lstStyle>
            <a:lvl1pPr>
              <a:defRPr>
                <a:solidFill>
                  <a:schemeClr val="bg1"/>
                </a:solidFill>
              </a:defRPr>
            </a:lvl1pPr>
          </a:lstStyle>
          <a:p>
            <a:r>
              <a:rPr lang="en-GB" dirty="0"/>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C4C1BE"/>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5" name="Dots">
            <a:extLst>
              <a:ext uri="{FF2B5EF4-FFF2-40B4-BE49-F238E27FC236}">
                <a16:creationId xmlns:a16="http://schemas.microsoft.com/office/drawing/2014/main" id="{7EB53862-94DA-442E-9BA3-F56AE08555A8}"/>
              </a:ext>
              <a:ext uri="{C183D7F6-B498-43B3-948B-1728B52AA6E4}">
                <adec:decorative xmlns:adec="http://schemas.microsoft.com/office/drawing/2017/decorative" val="1"/>
              </a:ext>
            </a:extLst>
          </p:cNvPr>
          <p:cNvSpPr/>
          <p:nvPr userDrawn="1"/>
        </p:nvSpPr>
        <p:spPr>
          <a:xfrm rot="16200000">
            <a:off x="9382691"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rgbClr val="E9EC6B"/>
          </a:solidFill>
          <a:ln w="4800" cap="flat">
            <a:noFill/>
            <a:prstDash val="solid"/>
            <a:miter/>
          </a:ln>
        </p:spPr>
        <p:txBody>
          <a:bodyPr rtlCol="0" anchor="ctr"/>
          <a:lstStyle/>
          <a:p>
            <a:endParaRPr lang="en-GB" sz="2400" dirty="0"/>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p:nvPr>
        </p:nvSpPr>
        <p:spPr>
          <a:xfrm>
            <a:off x="5183717" y="309032"/>
            <a:ext cx="4368800" cy="6240000"/>
          </a:xfrm>
        </p:spPr>
        <p:txBody>
          <a:bodyPr anchor="ctr"/>
          <a:lstStyle>
            <a:lvl1pPr marL="319609" indent="-319609">
              <a:buClr>
                <a:srgbClr val="E9EC6B"/>
              </a:buClr>
              <a:buFont typeface="+mj-lt"/>
              <a:buAutoNum type="arabicPeriod"/>
              <a:defRPr>
                <a:solidFill>
                  <a:schemeClr val="bg1"/>
                </a:solidFill>
              </a:defRPr>
            </a:lvl1pPr>
            <a:lvl2pPr marL="543970" indent="-230712">
              <a:buClr>
                <a:srgbClr val="E9EC6B"/>
              </a:buClr>
              <a:buFont typeface="+mj-lt"/>
              <a:buAutoNum type="arabicPeriod"/>
              <a:defRPr>
                <a:solidFill>
                  <a:schemeClr val="bg1"/>
                </a:solidFill>
              </a:defRPr>
            </a:lvl2pPr>
            <a:lvl3pPr marL="783147" indent="-232828">
              <a:buClr>
                <a:srgbClr val="E9EC6B"/>
              </a:buClr>
              <a:buFont typeface="+mj-lt"/>
              <a:buAutoNum type="arabicPeriod"/>
              <a:defRPr>
                <a:solidFill>
                  <a:schemeClr val="bg1"/>
                </a:solidFill>
              </a:defRPr>
            </a:lvl3pPr>
            <a:lvl4pPr marL="1024441" indent="-251878">
              <a:buClr>
                <a:srgbClr val="E9EC6B"/>
              </a:buClr>
              <a:buFont typeface="+mj-lt"/>
              <a:buAutoNum type="arabicPeriod"/>
              <a:defRPr>
                <a:solidFill>
                  <a:schemeClr val="bg1"/>
                </a:solidFill>
              </a:defRPr>
            </a:lvl4pPr>
            <a:lvl5pPr marL="1261502" indent="-237061">
              <a:buClr>
                <a:srgbClr val="E9EC6B"/>
              </a:buClr>
              <a:buFont typeface="+mj-lt"/>
              <a:buAutoNum type="arabicPeriod"/>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C4C1BE"/>
                </a:solidFill>
              </a:defRPr>
            </a:lvl1pPr>
          </a:lstStyle>
          <a:p>
            <a:r>
              <a:rPr lang="en-US"/>
              <a:t>December 14, 2021</a:t>
            </a:r>
            <a:endParaRPr lang="en-GB" dirty="0"/>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C4C1BE"/>
                </a:solidFill>
              </a:defRPr>
            </a:lvl1pPr>
          </a:lstStyle>
          <a:p>
            <a:r>
              <a:rPr lang="en-GB"/>
              <a:t>Internal</a:t>
            </a:r>
            <a:endParaRPr lang="en-GB" dirty="0"/>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C4C1BE"/>
                </a:solidFill>
              </a:defRPr>
            </a:lvl1p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304441291"/>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2">
    <p:bg>
      <p:bgPr>
        <a:solidFill>
          <a:srgbClr val="E5E5E6"/>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pic>
        <p:nvPicPr>
          <p:cNvPr id="34" name="Graphic 33">
            <a:extLst>
              <a:ext uri="{FF2B5EF4-FFF2-40B4-BE49-F238E27FC236}">
                <a16:creationId xmlns:a16="http://schemas.microsoft.com/office/drawing/2014/main" id="{85E3058E-DF72-4531-BC6D-103DA984DB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8191" y="399748"/>
            <a:ext cx="3634064" cy="3634064"/>
          </a:xfrm>
          <a:prstGeom prst="rect">
            <a:avLst/>
          </a:prstGeom>
        </p:spPr>
      </p:pic>
      <p:sp>
        <p:nvSpPr>
          <p:cNvPr id="35" name="Title 1">
            <a:extLst>
              <a:ext uri="{FF2B5EF4-FFF2-40B4-BE49-F238E27FC236}">
                <a16:creationId xmlns:a16="http://schemas.microsoft.com/office/drawing/2014/main" id="{E0FD9167-FF9F-4DD6-A2A0-1120C2D1A4B1}"/>
              </a:ext>
            </a:extLst>
          </p:cNvPr>
          <p:cNvSpPr>
            <a:spLocks noGrp="1"/>
          </p:cNvSpPr>
          <p:nvPr>
            <p:ph type="title" hasCustomPrompt="1"/>
          </p:nvPr>
        </p:nvSpPr>
        <p:spPr>
          <a:xfrm>
            <a:off x="383117" y="1658471"/>
            <a:ext cx="5232400" cy="3541059"/>
          </a:xfrm>
        </p:spPr>
        <p:txBody>
          <a:bodyPr anchor="ctr"/>
          <a:lstStyle>
            <a:lvl1pPr>
              <a:defRPr/>
            </a:lvl1pPr>
          </a:lstStyle>
          <a:p>
            <a:r>
              <a:rPr lang="en-GB" dirty="0"/>
              <a:t>Click to add chapter number and title</a:t>
            </a:r>
          </a:p>
        </p:txBody>
      </p:sp>
    </p:spTree>
    <p:extLst>
      <p:ext uri="{BB962C8B-B14F-4D97-AF65-F5344CB8AC3E}">
        <p14:creationId xmlns:p14="http://schemas.microsoft.com/office/powerpoint/2010/main" val="1798348219"/>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3">
    <p:bg>
      <p:bgPr>
        <a:solidFill>
          <a:srgbClr val="EACBBB">
            <a:alpha val="93000"/>
          </a:srgb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pic>
        <p:nvPicPr>
          <p:cNvPr id="12" name="Graphic 11">
            <a:extLst>
              <a:ext uri="{FF2B5EF4-FFF2-40B4-BE49-F238E27FC236}">
                <a16:creationId xmlns:a16="http://schemas.microsoft.com/office/drawing/2014/main" id="{06B92CC9-D409-4CA2-BC27-3B3C472F90F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70579" y="412353"/>
            <a:ext cx="3614492" cy="3614492"/>
          </a:xfrm>
          <a:prstGeom prst="rect">
            <a:avLst/>
          </a:prstGeom>
        </p:spPr>
      </p:pic>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4" name="Title 1">
            <a:extLst>
              <a:ext uri="{FF2B5EF4-FFF2-40B4-BE49-F238E27FC236}">
                <a16:creationId xmlns:a16="http://schemas.microsoft.com/office/drawing/2014/main" id="{6E8E522A-0F73-469A-8FB8-09265CCA7AF1}"/>
              </a:ext>
            </a:extLst>
          </p:cNvPr>
          <p:cNvSpPr>
            <a:spLocks noGrp="1"/>
          </p:cNvSpPr>
          <p:nvPr>
            <p:ph type="title" hasCustomPrompt="1"/>
          </p:nvPr>
        </p:nvSpPr>
        <p:spPr>
          <a:xfrm>
            <a:off x="383117" y="1658471"/>
            <a:ext cx="5232400" cy="3541059"/>
          </a:xfrm>
        </p:spPr>
        <p:txBody>
          <a:bodyPr anchor="ctr"/>
          <a:lstStyle>
            <a:lvl1pPr>
              <a:defRPr/>
            </a:lvl1pPr>
          </a:lstStyle>
          <a:p>
            <a:r>
              <a:rPr lang="en-GB" dirty="0"/>
              <a:t>Click to add chapter number and title</a:t>
            </a:r>
          </a:p>
        </p:txBody>
      </p:sp>
    </p:spTree>
    <p:extLst>
      <p:ext uri="{BB962C8B-B14F-4D97-AF65-F5344CB8AC3E}">
        <p14:creationId xmlns:p14="http://schemas.microsoft.com/office/powerpoint/2010/main" val="292745898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4">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pic>
        <p:nvPicPr>
          <p:cNvPr id="34" name="Graphic 33">
            <a:extLst>
              <a:ext uri="{FF2B5EF4-FFF2-40B4-BE49-F238E27FC236}">
                <a16:creationId xmlns:a16="http://schemas.microsoft.com/office/drawing/2014/main" id="{85E3058E-DF72-4531-BC6D-103DA984DB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8191" y="399748"/>
            <a:ext cx="3634064" cy="3634064"/>
          </a:xfrm>
          <a:prstGeom prst="rect">
            <a:avLst/>
          </a:prstGeom>
        </p:spPr>
      </p:pic>
      <p:sp>
        <p:nvSpPr>
          <p:cNvPr id="35" name="Title 1">
            <a:extLst>
              <a:ext uri="{FF2B5EF4-FFF2-40B4-BE49-F238E27FC236}">
                <a16:creationId xmlns:a16="http://schemas.microsoft.com/office/drawing/2014/main" id="{732C4AB7-5FBA-4B29-9C56-34AAF7CAC045}"/>
              </a:ext>
            </a:extLst>
          </p:cNvPr>
          <p:cNvSpPr>
            <a:spLocks noGrp="1"/>
          </p:cNvSpPr>
          <p:nvPr>
            <p:ph type="title" hasCustomPrompt="1"/>
          </p:nvPr>
        </p:nvSpPr>
        <p:spPr>
          <a:xfrm>
            <a:off x="383117" y="1658471"/>
            <a:ext cx="5232400" cy="3541059"/>
          </a:xfrm>
        </p:spPr>
        <p:txBody>
          <a:bodyPr anchor="ctr"/>
          <a:lstStyle>
            <a:lvl1pPr>
              <a:defRPr>
                <a:solidFill>
                  <a:schemeClr val="bg1"/>
                </a:solidFill>
              </a:defRPr>
            </a:lvl1pPr>
          </a:lstStyle>
          <a:p>
            <a:r>
              <a:rPr lang="en-GB" dirty="0"/>
              <a:t>Click to add chapter number and title</a:t>
            </a:r>
          </a:p>
        </p:txBody>
      </p:sp>
    </p:spTree>
    <p:extLst>
      <p:ext uri="{BB962C8B-B14F-4D97-AF65-F5344CB8AC3E}">
        <p14:creationId xmlns:p14="http://schemas.microsoft.com/office/powerpoint/2010/main" val="4236122072"/>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hapter 5">
    <p:bg>
      <p:bgPr>
        <a:solidFill>
          <a:srgbClr val="EACBBB">
            <a:alpha val="25000"/>
          </a:srgb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8151224" y="0"/>
            <a:ext cx="4040776" cy="68580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picture</a:t>
            </a:r>
            <a:endParaRPr lang="en-GB" dirty="0"/>
          </a:p>
        </p:txBody>
      </p:sp>
      <p:sp>
        <p:nvSpPr>
          <p:cNvPr id="2" name="Title 1"/>
          <p:cNvSpPr>
            <a:spLocks noGrp="1"/>
          </p:cNvSpPr>
          <p:nvPr>
            <p:ph type="title" hasCustomPrompt="1"/>
          </p:nvPr>
        </p:nvSpPr>
        <p:spPr>
          <a:xfrm>
            <a:off x="383117" y="2469093"/>
            <a:ext cx="5232400" cy="1919817"/>
          </a:xfrm>
        </p:spPr>
        <p:txBody>
          <a:bodyPr anchor="ctr"/>
          <a:lstStyle>
            <a:lvl1pPr>
              <a:defRPr/>
            </a:lvl1pPr>
          </a:lstStyle>
          <a:p>
            <a:r>
              <a:rPr lang="en-GB" dirty="0"/>
              <a:t>Click to add chapter number and title</a:t>
            </a:r>
          </a:p>
        </p:txBody>
      </p:sp>
      <p:sp>
        <p:nvSpPr>
          <p:cNvPr id="4" name="Date Placeholder 3"/>
          <p:cNvSpPr>
            <a:spLocks noGrp="1"/>
          </p:cNvSpPr>
          <p:nvPr>
            <p:ph type="dt" sz="half" idx="10"/>
          </p:nvPr>
        </p:nvSpPr>
        <p:spPr>
          <a:xfrm>
            <a:off x="9588753" y="6501022"/>
            <a:ext cx="1721705" cy="172509"/>
          </a:xfrm>
        </p:spPr>
        <p:txBody>
          <a:bodyPr/>
          <a:lstStyle>
            <a:lvl1pPr>
              <a:defRPr>
                <a:solidFill>
                  <a:schemeClr val="bg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a:xfrm>
            <a:off x="11372104"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4198801980"/>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369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pter 6">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8151224" y="0"/>
            <a:ext cx="4040776" cy="68580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picture</a:t>
            </a:r>
            <a:endParaRPr lang="en-GB" dirty="0"/>
          </a:p>
        </p:txBody>
      </p:sp>
      <p:sp>
        <p:nvSpPr>
          <p:cNvPr id="2" name="Title 1"/>
          <p:cNvSpPr>
            <a:spLocks noGrp="1"/>
          </p:cNvSpPr>
          <p:nvPr>
            <p:ph type="title" hasCustomPrompt="1"/>
          </p:nvPr>
        </p:nvSpPr>
        <p:spPr>
          <a:xfrm>
            <a:off x="383117" y="2469093"/>
            <a:ext cx="5232400" cy="1919817"/>
          </a:xfrm>
        </p:spPr>
        <p:txBody>
          <a:bodyPr anchor="ctr"/>
          <a:lstStyle>
            <a:lvl1pPr>
              <a:defRPr>
                <a:solidFill>
                  <a:schemeClr val="bg1"/>
                </a:solidFill>
              </a:defRPr>
            </a:lvl1pPr>
          </a:lstStyle>
          <a:p>
            <a:r>
              <a:rPr lang="en-GB" dirty="0"/>
              <a:t>Click to add chapter number and title</a:t>
            </a:r>
          </a:p>
        </p:txBody>
      </p:sp>
      <p:sp>
        <p:nvSpPr>
          <p:cNvPr id="4" name="Date Placeholder 3"/>
          <p:cNvSpPr>
            <a:spLocks noGrp="1"/>
          </p:cNvSpPr>
          <p:nvPr>
            <p:ph type="dt" sz="half" idx="10"/>
          </p:nvPr>
        </p:nvSpPr>
        <p:spPr>
          <a:xfrm>
            <a:off x="9603098" y="6501022"/>
            <a:ext cx="1721705" cy="172509"/>
          </a:xfrm>
        </p:spPr>
        <p:txBody>
          <a:bodyPr/>
          <a:lstStyle>
            <a:lvl1pPr>
              <a:defRPr>
                <a:solidFill>
                  <a:schemeClr val="bg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a:xfrm>
            <a:off x="11386449" y="6501022"/>
            <a:ext cx="422089" cy="172509"/>
          </a:xfrm>
        </p:spPr>
        <p:txBody>
          <a:bodyPr/>
          <a:lstStyle>
            <a:lvl1pPr>
              <a:defRPr>
                <a:solidFill>
                  <a:schemeClr val="bg1"/>
                </a:solidFill>
              </a:defRPr>
            </a:lvl1pPr>
          </a:lstStyle>
          <a:p>
            <a:fld id="{61E25E67-CBB9-434B-BBF7-0A5E970272B8}" type="slidenum">
              <a:rPr lang="en-GB" smtClean="0"/>
              <a:pPr/>
              <a:t>‹#›</a:t>
            </a:fld>
            <a:endParaRPr lang="en-GB" dirty="0"/>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1631284036"/>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guide id="4" pos="369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nt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bg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00429014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ontent 1 and patter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bg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6332" y="4059677"/>
            <a:ext cx="2452552" cy="2394920"/>
          </a:xfrm>
          <a:prstGeom prst="rect">
            <a:avLst/>
          </a:prstGeom>
        </p:spPr>
      </p:pic>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227156839"/>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ntent 1 and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528000"/>
          </a:xfrm>
        </p:spPr>
        <p:txBody>
          <a:bodyPr/>
          <a:lstStyle>
            <a:lvl1pPr>
              <a:defRPr sz="3200">
                <a:solidFill>
                  <a:schemeClr val="bg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2" name="Subtitle 2">
            <a:extLst>
              <a:ext uri="{FF2B5EF4-FFF2-40B4-BE49-F238E27FC236}">
                <a16:creationId xmlns:a16="http://schemas.microsoft.com/office/drawing/2014/main" id="{8F3246DC-C5BF-4123-BA49-B14EF33A4FF6}"/>
              </a:ext>
            </a:extLst>
          </p:cNvPr>
          <p:cNvSpPr>
            <a:spLocks noGrp="1"/>
          </p:cNvSpPr>
          <p:nvPr>
            <p:ph type="subTitle" idx="13" hasCustomPrompt="1"/>
          </p:nvPr>
        </p:nvSpPr>
        <p:spPr>
          <a:xfrm>
            <a:off x="383117" y="980018"/>
            <a:ext cx="11425767" cy="336549"/>
          </a:xfrm>
        </p:spPr>
        <p:txBody>
          <a:bodyPr>
            <a:noAutofit/>
          </a:bodyPr>
          <a:lstStyle>
            <a:lvl1pPr marL="0" indent="0" algn="l">
              <a:lnSpc>
                <a:spcPct val="90000"/>
              </a:lnSpc>
              <a:spcBef>
                <a:spcPts val="0"/>
              </a:spcBef>
              <a:buNone/>
              <a:defRPr sz="21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subtitle</a:t>
            </a:r>
            <a:endParaRPr lang="en-GB" dirty="0"/>
          </a:p>
        </p:txBody>
      </p:sp>
    </p:spTree>
    <p:extLst>
      <p:ext uri="{BB962C8B-B14F-4D97-AF65-F5344CB8AC3E}">
        <p14:creationId xmlns:p14="http://schemas.microsoft.com/office/powerpoint/2010/main" val="2502239739"/>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203589750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2 and patter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dirty="0"/>
              <a:t>Click to add title</a:t>
            </a:r>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6332" y="4059677"/>
            <a:ext cx="2452552" cy="239492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Tree>
    <p:extLst>
      <p:ext uri="{BB962C8B-B14F-4D97-AF65-F5344CB8AC3E}">
        <p14:creationId xmlns:p14="http://schemas.microsoft.com/office/powerpoint/2010/main" val="4167070126"/>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eaker 1 and pattern">
    <p:bg>
      <p:bgPr>
        <a:solidFill>
          <a:schemeClr val="accent5">
            <a:alpha val="25000"/>
          </a:schemeClr>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A2EB4F0-1242-4B37-82D8-85D39CC7DC7D}"/>
              </a:ext>
            </a:extLst>
          </p:cNvPr>
          <p:cNvSpPr/>
          <p:nvPr userDrawn="1"/>
        </p:nvSpPr>
        <p:spPr>
          <a:xfrm>
            <a:off x="7924800" y="1437449"/>
            <a:ext cx="3283565" cy="43567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31" name="Picture Placeholder 58">
            <a:extLst>
              <a:ext uri="{FF2B5EF4-FFF2-40B4-BE49-F238E27FC236}">
                <a16:creationId xmlns:a16="http://schemas.microsoft.com/office/drawing/2014/main" id="{1CA0517D-045A-4564-9B4D-F22051D2544F}"/>
              </a:ext>
            </a:extLst>
          </p:cNvPr>
          <p:cNvSpPr>
            <a:spLocks noGrp="1"/>
          </p:cNvSpPr>
          <p:nvPr>
            <p:ph type="pic" sz="quarter" idx="14" hasCustomPrompt="1"/>
          </p:nvPr>
        </p:nvSpPr>
        <p:spPr>
          <a:xfrm>
            <a:off x="7886701" y="1401234"/>
            <a:ext cx="3365500" cy="4451351"/>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383118" y="1116197"/>
            <a:ext cx="5857231" cy="2509604"/>
          </a:xfrm>
        </p:spPr>
        <p:txBody>
          <a:bodyPr anchor="b"/>
          <a:lstStyle>
            <a:lvl1pPr algn="l">
              <a:defRPr sz="5867" b="0">
                <a:solidFill>
                  <a:schemeClr val="accent1"/>
                </a:solidFill>
              </a:defRPr>
            </a:lvl1pPr>
          </a:lstStyle>
          <a:p>
            <a:r>
              <a:rPr lang="en-GB" dirty="0"/>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387394" y="3625800"/>
            <a:ext cx="5857231" cy="1344000"/>
          </a:xfrm>
        </p:spPr>
        <p:txBody>
          <a:bodyPr>
            <a:noAutofit/>
          </a:bodyPr>
          <a:lstStyle>
            <a:lvl1pPr marL="0" indent="0" algn="l">
              <a:buNone/>
              <a:defRPr sz="2133" b="0">
                <a:solidFill>
                  <a:srgbClr val="655B54"/>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61" name="Dots">
            <a:extLst>
              <a:ext uri="{FF2B5EF4-FFF2-40B4-BE49-F238E27FC236}">
                <a16:creationId xmlns:a16="http://schemas.microsoft.com/office/drawing/2014/main" id="{4DC8648D-B704-4A1B-92A8-2B5828CECBBD}"/>
              </a:ext>
            </a:extLst>
          </p:cNvPr>
          <p:cNvSpPr/>
          <p:nvPr userDrawn="1"/>
        </p:nvSpPr>
        <p:spPr>
          <a:xfrm rot="16200000">
            <a:off x="9382693"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553261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2 and 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2"/>
            <a:ext cx="11425767" cy="528000"/>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
        <p:nvSpPr>
          <p:cNvPr id="6" name="Subtitle 2">
            <a:extLst>
              <a:ext uri="{FF2B5EF4-FFF2-40B4-BE49-F238E27FC236}">
                <a16:creationId xmlns:a16="http://schemas.microsoft.com/office/drawing/2014/main" id="{DB2EFC80-19D6-4D40-8BBD-10FBF9FB3832}"/>
              </a:ext>
            </a:extLst>
          </p:cNvPr>
          <p:cNvSpPr>
            <a:spLocks noGrp="1"/>
          </p:cNvSpPr>
          <p:nvPr>
            <p:ph type="subTitle" idx="13" hasCustomPrompt="1"/>
          </p:nvPr>
        </p:nvSpPr>
        <p:spPr>
          <a:xfrm>
            <a:off x="383117" y="980018"/>
            <a:ext cx="11425767" cy="336549"/>
          </a:xfrm>
        </p:spPr>
        <p:txBody>
          <a:bodyPr>
            <a:noAutofit/>
          </a:bodyPr>
          <a:lstStyle>
            <a:lvl1pPr marL="0" indent="0" algn="l">
              <a:lnSpc>
                <a:spcPct val="90000"/>
              </a:lnSpc>
              <a:spcBef>
                <a:spcPts val="0"/>
              </a:spcBef>
              <a:buNone/>
              <a:defRPr sz="2133">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subtitle</a:t>
            </a:r>
            <a:endParaRPr lang="en-GB" dirty="0"/>
          </a:p>
        </p:txBody>
      </p:sp>
    </p:spTree>
    <p:extLst>
      <p:ext uri="{BB962C8B-B14F-4D97-AF65-F5344CB8AC3E}">
        <p14:creationId xmlns:p14="http://schemas.microsoft.com/office/powerpoint/2010/main" val="1488687749"/>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 3">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6" name="Graphic 19">
            <a:extLst>
              <a:ext uri="{FF2B5EF4-FFF2-40B4-BE49-F238E27FC236}">
                <a16:creationId xmlns:a16="http://schemas.microsoft.com/office/drawing/2014/main" id="{E1A420AD-4664-4967-8C23-CF0CBC05DA87}"/>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8" name="Freeform: Shape 7">
              <a:extLst>
                <a:ext uri="{FF2B5EF4-FFF2-40B4-BE49-F238E27FC236}">
                  <a16:creationId xmlns:a16="http://schemas.microsoft.com/office/drawing/2014/main" id="{67280439-DD54-4100-97F9-D7A4A327A0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0" name="Freeform: Shape 9">
              <a:extLst>
                <a:ext uri="{FF2B5EF4-FFF2-40B4-BE49-F238E27FC236}">
                  <a16:creationId xmlns:a16="http://schemas.microsoft.com/office/drawing/2014/main" id="{792A83F7-90F7-43E5-B1EB-DC34201A486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1" name="Freeform: Shape 10">
              <a:extLst>
                <a:ext uri="{FF2B5EF4-FFF2-40B4-BE49-F238E27FC236}">
                  <a16:creationId xmlns:a16="http://schemas.microsoft.com/office/drawing/2014/main" id="{C53B0482-AECE-4C35-8403-9C3A9A9727E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A86E2943-61E9-4217-B49B-01DB377841C0}"/>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680E12CB-F1D3-4C07-8576-FD96F03B29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E57C2BB1-7F13-42D0-8280-0C6AC5860E2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36009E81-CF94-43ED-98F3-2EFC911AF96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FCCEE56E-EDC8-4088-9D28-243DD5B5F811}"/>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B04E1F6F-0C47-4DB2-BDA2-87F98787AC86}"/>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0E5BDFD2-3768-478E-BE3D-E9CEC458B0C4}"/>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28EAAD69-61B3-486B-9520-565E1A1FA6CF}"/>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C3DE9FE4-1F26-41C9-9218-0F02A25B217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8BC12A81-E9E3-43DA-98A6-EA7FD8B4C6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278EE2C1-BC5A-40F1-A956-7DF9AE6EFB0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8C5E7BAE-2B0C-46BA-9533-F5339965A33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F19E3C8D-4C3A-4035-88E3-97BAF26B4B3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4098F041-905E-445F-AB40-A2186AE0ADB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02028F34-0815-4940-B5A7-925D59B6E474}"/>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D995A7C8-F27A-4E78-A9AD-E859CA15B2A4}"/>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7A9AE59-A400-43E5-B137-92CBAC612BB7}"/>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65546868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3 and pattern">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6332" y="4059677"/>
            <a:ext cx="2452552" cy="239492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10" name="Graphic 19">
            <a:extLst>
              <a:ext uri="{FF2B5EF4-FFF2-40B4-BE49-F238E27FC236}">
                <a16:creationId xmlns:a16="http://schemas.microsoft.com/office/drawing/2014/main" id="{850DDEEC-1DA5-43EB-939E-82FF5ACCA33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1" name="Freeform: Shape 10">
              <a:extLst>
                <a:ext uri="{FF2B5EF4-FFF2-40B4-BE49-F238E27FC236}">
                  <a16:creationId xmlns:a16="http://schemas.microsoft.com/office/drawing/2014/main" id="{13FBF61D-E439-4D28-8ECE-FDA47454CD5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CC1C645A-DC52-470C-8192-4ACC478B575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24EE0C85-D248-4D0F-9C19-EF4B13DB7F9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0BBE9197-611F-475B-BD25-0EC8A86BCA6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8FA5CD69-A94D-4883-AC01-E6FF3F447E8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EFA951B3-CA7A-468B-B334-A2BFCA9B6D00}"/>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81EE9E62-C5E7-42B5-BE8A-6275574A1393}"/>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8B911DB0-4A27-441B-A7B8-69B99118636B}"/>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6565D296-D101-4F16-93E6-72BC90584051}"/>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89F9CB12-4993-4BFE-9F4D-18F8627B090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2A65F25D-2B27-450C-B8BD-71565C55980C}"/>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153FB610-E3D3-4A7D-9898-BAAEE6E25E11}"/>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C7742BC4-19B8-47F0-ABB5-BEBAAD93856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735A104-5357-43BA-B08F-A7221584497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A140844B-29B5-4DCA-9975-95116E5F6DC7}"/>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3FFB4B08-799A-4724-AE06-B64F9A8D776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B4F9E24C-A66D-459D-8473-482CB2591E2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0C8C41A1-AAC4-4958-9D85-8193A19FD590}"/>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CA7557AC-223E-4A56-9B79-4606698704B3}"/>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07E06773-FAC4-4C97-8B36-F9AD4BA9B9D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152756072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ntent 3 and subtitle">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2"/>
            <a:ext cx="11425767" cy="528000"/>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10" name="Subtitle 2">
            <a:extLst>
              <a:ext uri="{FF2B5EF4-FFF2-40B4-BE49-F238E27FC236}">
                <a16:creationId xmlns:a16="http://schemas.microsoft.com/office/drawing/2014/main" id="{336B8BE9-BB36-4A36-9F26-11708C686D0D}"/>
              </a:ext>
            </a:extLst>
          </p:cNvPr>
          <p:cNvSpPr>
            <a:spLocks noGrp="1"/>
          </p:cNvSpPr>
          <p:nvPr>
            <p:ph type="subTitle" idx="13" hasCustomPrompt="1"/>
          </p:nvPr>
        </p:nvSpPr>
        <p:spPr>
          <a:xfrm>
            <a:off x="383117" y="980018"/>
            <a:ext cx="11425767" cy="336549"/>
          </a:xfrm>
        </p:spPr>
        <p:txBody>
          <a:bodyPr>
            <a:noAutofit/>
          </a:bodyPr>
          <a:lstStyle>
            <a:lvl1pPr marL="0" indent="0" algn="l">
              <a:lnSpc>
                <a:spcPct val="90000"/>
              </a:lnSpc>
              <a:spcBef>
                <a:spcPts val="0"/>
              </a:spcBef>
              <a:buNone/>
              <a:defRPr sz="2133">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subtitle</a:t>
            </a:r>
            <a:endParaRPr lang="en-GB" dirty="0"/>
          </a:p>
        </p:txBody>
      </p:sp>
      <p:grpSp>
        <p:nvGrpSpPr>
          <p:cNvPr id="8" name="Graphic 19">
            <a:extLst>
              <a:ext uri="{FF2B5EF4-FFF2-40B4-BE49-F238E27FC236}">
                <a16:creationId xmlns:a16="http://schemas.microsoft.com/office/drawing/2014/main" id="{0A648DE4-485C-4CD3-93CF-65AA4C1B3D17}"/>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1" name="Freeform: Shape 10">
              <a:extLst>
                <a:ext uri="{FF2B5EF4-FFF2-40B4-BE49-F238E27FC236}">
                  <a16:creationId xmlns:a16="http://schemas.microsoft.com/office/drawing/2014/main" id="{7E39939B-8239-4A6B-AD9E-86EFD72E75B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42BF09CE-3E09-48EE-ABF6-6B8EBC69E15F}"/>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42C9FC79-1ED1-430F-9C5D-0F32619E7CF8}"/>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7872B045-6E5F-4F4E-81AC-8EAA5436EA3C}"/>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6A155D9F-0B11-4A02-A5E8-25F83D6CA22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6B7BD3A5-C40E-4899-801C-AEDB5AB52ACC}"/>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FA932660-79BD-403C-B905-7FFEDDA88D7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C2BD8A76-1907-4EF6-AE1B-2310B82280D8}"/>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E3700A09-D5A1-42A8-BAE3-BBD0859BA2E9}"/>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A433D047-15E2-447B-8A0C-61C569F6CA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83CF639E-3D76-41C1-8F31-832B794D1B76}"/>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DEF5EC6A-AB60-49AB-9EDE-A865DB7F42A3}"/>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2EF469AC-EC76-49F5-95F1-FFB0C4387D0B}"/>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830BC3CC-6668-41BB-A498-D2F712002A7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699C055A-7378-4DE3-872B-3039830C8DE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85CEBDB-01CC-4CAC-8BCF-2897B853BC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7D94D193-773A-4280-8CB8-26746A5FACCC}"/>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7E24820A-465D-4809-A8AC-2BC24AF07305}"/>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C2E60FA5-9969-4254-91CE-F67ABD83DF2F}"/>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554149B-F0FA-412D-B1DA-7B349E3FC8E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2601818476"/>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3" name="Content Placeholder 2"/>
          <p:cNvSpPr>
            <a:spLocks noGrp="1"/>
          </p:cNvSpPr>
          <p:nvPr>
            <p:ph idx="1" hasCustomPrompt="1"/>
          </p:nvPr>
        </p:nvSpPr>
        <p:spPr>
          <a:xfrm>
            <a:off x="383117" y="1845735"/>
            <a:ext cx="10033000" cy="4320117"/>
          </a:xfrm>
        </p:spPr>
        <p:txBody>
          <a:bodyPr/>
          <a:lstStyle>
            <a:lvl1pPr>
              <a:defRPr/>
            </a:lvl1pPr>
          </a:lstStyle>
          <a:p>
            <a:pPr lvl="0"/>
            <a:r>
              <a:rPr lang="en-US" dirty="0"/>
              <a:t>Click to add text                                                                                                                                                                                                     Press ENTER then TAB to view next text style                                                                                                                                                  Press SHIFT+TAB to view previous text style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299054486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4 and patter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dirty="0"/>
              <a:t>Click to add title</a:t>
            </a:r>
          </a:p>
        </p:txBody>
      </p:sp>
      <p:sp>
        <p:nvSpPr>
          <p:cNvPr id="3" name="Content Placeholder 2"/>
          <p:cNvSpPr>
            <a:spLocks noGrp="1"/>
          </p:cNvSpPr>
          <p:nvPr>
            <p:ph idx="1" hasCustomPrompt="1"/>
          </p:nvPr>
        </p:nvSpPr>
        <p:spPr>
          <a:xfrm>
            <a:off x="383117" y="1845735"/>
            <a:ext cx="10033000" cy="4320117"/>
          </a:xfrm>
        </p:spPr>
        <p:txBody>
          <a:bodyPr/>
          <a:lstStyle>
            <a:lvl1pPr>
              <a:defRPr/>
            </a:lvl1pPr>
          </a:lstStyle>
          <a:p>
            <a:pPr lvl="0"/>
            <a:r>
              <a:rPr lang="en-US" dirty="0"/>
              <a:t>Click to add text                                                                                                                                                                                                     Press ENTER then TAB to view next text style                                                                                                                                                  Press SHIFT+TAB to view previous text style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6332" y="4059677"/>
            <a:ext cx="2452552" cy="2394920"/>
          </a:xfrm>
          <a:prstGeom prst="rect">
            <a:avLst/>
          </a:prstGeom>
        </p:spPr>
      </p:pic>
    </p:spTree>
    <p:extLst>
      <p:ext uri="{BB962C8B-B14F-4D97-AF65-F5344CB8AC3E}">
        <p14:creationId xmlns:p14="http://schemas.microsoft.com/office/powerpoint/2010/main" val="301002150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Empty 1">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871037876"/>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mpty 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182760265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One colum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7" name="Text Placeholder 6">
            <a:extLst>
              <a:ext uri="{FF2B5EF4-FFF2-40B4-BE49-F238E27FC236}">
                <a16:creationId xmlns:a16="http://schemas.microsoft.com/office/drawing/2014/main" id="{8623EF67-4CB8-6ACA-E9C0-4ED3461B464C}"/>
              </a:ext>
            </a:extLst>
          </p:cNvPr>
          <p:cNvSpPr>
            <a:spLocks noGrp="1"/>
          </p:cNvSpPr>
          <p:nvPr>
            <p:ph type="body" sz="quarter" idx="15" hasCustomPrompt="1"/>
          </p:nvPr>
        </p:nvSpPr>
        <p:spPr>
          <a:xfrm>
            <a:off x="383117" y="1845734"/>
            <a:ext cx="4800600"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216496097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ne column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07A6ED88-96D7-B453-0B64-372EA8B119E3}"/>
              </a:ext>
            </a:extLst>
          </p:cNvPr>
          <p:cNvSpPr>
            <a:spLocks noGrp="1"/>
          </p:cNvSpPr>
          <p:nvPr>
            <p:ph type="body" sz="quarter" idx="15" hasCustomPrompt="1"/>
          </p:nvPr>
        </p:nvSpPr>
        <p:spPr>
          <a:xfrm>
            <a:off x="3831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9" name="Graphic 19">
            <a:extLst>
              <a:ext uri="{FF2B5EF4-FFF2-40B4-BE49-F238E27FC236}">
                <a16:creationId xmlns:a16="http://schemas.microsoft.com/office/drawing/2014/main" id="{02AF89FC-84AD-457F-A215-4C444DF5FD82}"/>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1" name="Freeform: Shape 10">
              <a:extLst>
                <a:ext uri="{FF2B5EF4-FFF2-40B4-BE49-F238E27FC236}">
                  <a16:creationId xmlns:a16="http://schemas.microsoft.com/office/drawing/2014/main" id="{AD05FC70-CE33-4A87-8449-E1B9B0F82DA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2C51FA43-2BC5-4E38-8E78-05643F05832B}"/>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32AD1503-2D75-4882-BC73-CD43EC468BE0}"/>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E088984F-6771-4FCE-9457-AEDF37C54B9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59C64356-1910-427B-A1E3-9D582C7BCD66}"/>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371CB873-8E26-4127-B72A-4D1F50A56179}"/>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C74DB33F-0727-4BEB-BB34-8FF56542E7B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93BE8DE-AF52-4D3C-8D26-A1E813CC0209}"/>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CFADAC4E-0025-49B5-9193-005805248D2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F333341-EE7E-4B56-81B1-4C0E8BBAD5E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1E3801D4-9BF7-4700-8C32-D70AE36D4D0E}"/>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A67C9AAB-BC0F-4F47-A45A-84F12265CEA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1620A042-CFD3-4726-9871-95DF0A19200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8AC7DE60-D77E-45B1-BE9F-9C296A01202D}"/>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373AA0E-0F03-4C52-A670-2C43C1E3566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4D89DF5B-E575-4553-BAFF-6FDAE0A72D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FE24FB39-65D6-4F28-A8A6-B01F30986E14}"/>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B3FE6349-71D4-4AD6-A2B7-C630037B5D2A}"/>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AFA7A066-CC02-4961-A242-F2116F5A0EE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78E8E2CB-A539-45E9-9ECD-33FDF5F5436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406872203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peaker 2 and pattern">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D2B8DDE-141E-47A1-827C-BEBE167408A8}"/>
              </a:ext>
            </a:extLst>
          </p:cNvPr>
          <p:cNvSpPr/>
          <p:nvPr userDrawn="1"/>
        </p:nvSpPr>
        <p:spPr>
          <a:xfrm>
            <a:off x="7924800" y="1437449"/>
            <a:ext cx="3283565" cy="43567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7886701" y="1401234"/>
            <a:ext cx="3365500" cy="4451351"/>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600">
                <a:solidFill>
                  <a:schemeClr val="bg1"/>
                </a:solidFill>
              </a:defRPr>
            </a:lvl1pPr>
          </a:lstStyle>
          <a:p>
            <a:r>
              <a:rPr lang="en-GB"/>
              <a:t>Click to add picture</a:t>
            </a:r>
            <a:endParaRPr lang="en-GB" dirty="0"/>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383118" y="1116197"/>
            <a:ext cx="5857231" cy="2509604"/>
          </a:xfrm>
        </p:spPr>
        <p:txBody>
          <a:bodyPr anchor="b"/>
          <a:lstStyle>
            <a:lvl1pPr algn="l">
              <a:defRPr sz="5867" b="0">
                <a:solidFill>
                  <a:schemeClr val="bg1"/>
                </a:solidFill>
              </a:defRPr>
            </a:lvl1pPr>
          </a:lstStyle>
          <a:p>
            <a:r>
              <a:rPr lang="en-GB" dirty="0"/>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383118" y="3625800"/>
            <a:ext cx="5857231" cy="1344000"/>
          </a:xfrm>
        </p:spPr>
        <p:txBody>
          <a:bodyPr>
            <a:noAutofit/>
          </a:bodyPr>
          <a:lstStyle>
            <a:lvl1pPr marL="0" indent="0" algn="l">
              <a:buNone/>
              <a:defRPr sz="2133" b="0">
                <a:solidFill>
                  <a:srgbClr val="EACBBB"/>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add role title</a:t>
            </a:r>
            <a:endParaRPr lang="en-GB" dirty="0"/>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endParaRPr lang="en-GB" dirty="0"/>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GB"/>
              <a:t>Internal</a:t>
            </a:r>
            <a:endParaRPr lang="en-GB" dirty="0"/>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dirty="0"/>
          </a:p>
        </p:txBody>
      </p:sp>
      <p:sp>
        <p:nvSpPr>
          <p:cNvPr id="64" name="Dots">
            <a:extLst>
              <a:ext uri="{FF2B5EF4-FFF2-40B4-BE49-F238E27FC236}">
                <a16:creationId xmlns:a16="http://schemas.microsoft.com/office/drawing/2014/main" id="{6756FC10-BA1F-4145-A18C-32CA39246229}"/>
              </a:ext>
              <a:ext uri="{C183D7F6-B498-43B3-948B-1728B52AA6E4}">
                <adec:decorative xmlns:adec="http://schemas.microsoft.com/office/drawing/2017/decorative" val="1"/>
              </a:ext>
            </a:extLst>
          </p:cNvPr>
          <p:cNvSpPr/>
          <p:nvPr userDrawn="1"/>
        </p:nvSpPr>
        <p:spPr>
          <a:xfrm rot="16200000">
            <a:off x="9382693" y="368047"/>
            <a:ext cx="2390908" cy="245696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sz="2400" dirty="0"/>
          </a:p>
        </p:txBody>
      </p:sp>
    </p:spTree>
    <p:extLst>
      <p:ext uri="{BB962C8B-B14F-4D97-AF65-F5344CB8AC3E}">
        <p14:creationId xmlns:p14="http://schemas.microsoft.com/office/powerpoint/2010/main" val="131361638"/>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s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A98A738B-3132-AF5D-B3C8-6323565056AA}"/>
              </a:ext>
            </a:extLst>
          </p:cNvPr>
          <p:cNvSpPr>
            <a:spLocks noGrp="1"/>
          </p:cNvSpPr>
          <p:nvPr>
            <p:ph type="body" sz="quarter" idx="16" hasCustomPrompt="1"/>
          </p:nvPr>
        </p:nvSpPr>
        <p:spPr>
          <a:xfrm>
            <a:off x="3831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7">
            <a:extLst>
              <a:ext uri="{FF2B5EF4-FFF2-40B4-BE49-F238E27FC236}">
                <a16:creationId xmlns:a16="http://schemas.microsoft.com/office/drawing/2014/main" id="{FA8893B5-0DDF-3FD8-AEE6-42AEC510AA6D}"/>
              </a:ext>
            </a:extLst>
          </p:cNvPr>
          <p:cNvSpPr>
            <a:spLocks noGrp="1"/>
          </p:cNvSpPr>
          <p:nvPr>
            <p:ph type="body" sz="quarter" idx="17" hasCustomPrompt="1"/>
          </p:nvPr>
        </p:nvSpPr>
        <p:spPr>
          <a:xfrm>
            <a:off x="56155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162887751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wo columns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9" y="309033"/>
            <a:ext cx="10033000" cy="1344084"/>
          </a:xfrm>
        </p:spPr>
        <p:txBody>
          <a:bodyPr/>
          <a:lstStyle>
            <a:lvl1pPr>
              <a:defRPr sz="3200">
                <a:solidFill>
                  <a:schemeClr val="accent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dirty="0"/>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Internal</a:t>
            </a:r>
            <a:endParaRPr lang="en-GB" dirty="0"/>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dirty="0"/>
          </a:p>
        </p:txBody>
      </p:sp>
      <p:grpSp>
        <p:nvGrpSpPr>
          <p:cNvPr id="9" name="Graphic 19">
            <a:extLst>
              <a:ext uri="{FF2B5EF4-FFF2-40B4-BE49-F238E27FC236}">
                <a16:creationId xmlns:a16="http://schemas.microsoft.com/office/drawing/2014/main" id="{02AF89FC-84AD-457F-A215-4C444DF5FD82}"/>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11" name="Freeform: Shape 10">
              <a:extLst>
                <a:ext uri="{FF2B5EF4-FFF2-40B4-BE49-F238E27FC236}">
                  <a16:creationId xmlns:a16="http://schemas.microsoft.com/office/drawing/2014/main" id="{AD05FC70-CE33-4A87-8449-E1B9B0F82DA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13" name="Freeform: Shape 12">
              <a:extLst>
                <a:ext uri="{FF2B5EF4-FFF2-40B4-BE49-F238E27FC236}">
                  <a16:creationId xmlns:a16="http://schemas.microsoft.com/office/drawing/2014/main" id="{2C51FA43-2BC5-4E38-8E78-05643F05832B}"/>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4" name="Freeform: Shape 13">
              <a:extLst>
                <a:ext uri="{FF2B5EF4-FFF2-40B4-BE49-F238E27FC236}">
                  <a16:creationId xmlns:a16="http://schemas.microsoft.com/office/drawing/2014/main" id="{32AD1503-2D75-4882-BC73-CD43EC468BE0}"/>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15" name="Freeform: Shape 14">
              <a:extLst>
                <a:ext uri="{FF2B5EF4-FFF2-40B4-BE49-F238E27FC236}">
                  <a16:creationId xmlns:a16="http://schemas.microsoft.com/office/drawing/2014/main" id="{E088984F-6771-4FCE-9457-AEDF37C54B9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6" name="Freeform: Shape 15">
              <a:extLst>
                <a:ext uri="{FF2B5EF4-FFF2-40B4-BE49-F238E27FC236}">
                  <a16:creationId xmlns:a16="http://schemas.microsoft.com/office/drawing/2014/main" id="{59C64356-1910-427B-A1E3-9D582C7BCD66}"/>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17" name="Freeform: Shape 16">
              <a:extLst>
                <a:ext uri="{FF2B5EF4-FFF2-40B4-BE49-F238E27FC236}">
                  <a16:creationId xmlns:a16="http://schemas.microsoft.com/office/drawing/2014/main" id="{371CB873-8E26-4127-B72A-4D1F50A56179}"/>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18" name="Freeform: Shape 17">
              <a:extLst>
                <a:ext uri="{FF2B5EF4-FFF2-40B4-BE49-F238E27FC236}">
                  <a16:creationId xmlns:a16="http://schemas.microsoft.com/office/drawing/2014/main" id="{C74DB33F-0727-4BEB-BB34-8FF56542E7B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19" name="Freeform: Shape 18">
              <a:extLst>
                <a:ext uri="{FF2B5EF4-FFF2-40B4-BE49-F238E27FC236}">
                  <a16:creationId xmlns:a16="http://schemas.microsoft.com/office/drawing/2014/main" id="{493BE8DE-AF52-4D3C-8D26-A1E813CC0209}"/>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20" name="Freeform: Shape 19">
              <a:extLst>
                <a:ext uri="{FF2B5EF4-FFF2-40B4-BE49-F238E27FC236}">
                  <a16:creationId xmlns:a16="http://schemas.microsoft.com/office/drawing/2014/main" id="{CFADAC4E-0025-49B5-9193-005805248D2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21" name="Freeform: Shape 20">
              <a:extLst>
                <a:ext uri="{FF2B5EF4-FFF2-40B4-BE49-F238E27FC236}">
                  <a16:creationId xmlns:a16="http://schemas.microsoft.com/office/drawing/2014/main" id="{FF333341-EE7E-4B56-81B1-4C0E8BBAD5E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22" name="Freeform: Shape 21">
              <a:extLst>
                <a:ext uri="{FF2B5EF4-FFF2-40B4-BE49-F238E27FC236}">
                  <a16:creationId xmlns:a16="http://schemas.microsoft.com/office/drawing/2014/main" id="{1E3801D4-9BF7-4700-8C32-D70AE36D4D0E}"/>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A67C9AAB-BC0F-4F47-A45A-84F12265CEA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1620A042-CFD3-4726-9871-95DF0A19200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8AC7DE60-D77E-45B1-BE9F-9C296A01202D}"/>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6373AA0E-0F03-4C52-A670-2C43C1E3566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4D89DF5B-E575-4553-BAFF-6FDAE0A72D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FE24FB39-65D6-4F28-A8A6-B01F30986E14}"/>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B3FE6349-71D4-4AD6-A2B7-C630037B5D2A}"/>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AFA7A066-CC02-4961-A242-F2116F5A0EE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78E8E2CB-A539-45E9-9ECD-33FDF5F5436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3" name="Text Placeholder 6">
            <a:extLst>
              <a:ext uri="{FF2B5EF4-FFF2-40B4-BE49-F238E27FC236}">
                <a16:creationId xmlns:a16="http://schemas.microsoft.com/office/drawing/2014/main" id="{97AD86B0-EC67-2D9D-34BD-B677E83DDF7D}"/>
              </a:ext>
            </a:extLst>
          </p:cNvPr>
          <p:cNvSpPr>
            <a:spLocks noGrp="1"/>
          </p:cNvSpPr>
          <p:nvPr>
            <p:ph type="body" sz="quarter" idx="16" hasCustomPrompt="1"/>
          </p:nvPr>
        </p:nvSpPr>
        <p:spPr>
          <a:xfrm>
            <a:off x="3831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D4F5CADC-9CD3-BB95-1E88-6D4D35669920}"/>
              </a:ext>
            </a:extLst>
          </p:cNvPr>
          <p:cNvSpPr>
            <a:spLocks noGrp="1"/>
          </p:cNvSpPr>
          <p:nvPr>
            <p:ph type="body" sz="quarter" idx="17" hasCustomPrompt="1"/>
          </p:nvPr>
        </p:nvSpPr>
        <p:spPr>
          <a:xfrm>
            <a:off x="5615517" y="1845734"/>
            <a:ext cx="4800600"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62662762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8AAA3DA6-FFAB-8598-D550-E7E6D414AF98}"/>
              </a:ext>
            </a:extLst>
          </p:cNvPr>
          <p:cNvSpPr>
            <a:spLocks noGrp="1"/>
          </p:cNvSpPr>
          <p:nvPr>
            <p:ph type="body" sz="quarter" idx="16" hasCustomPrompt="1"/>
          </p:nvPr>
        </p:nvSpPr>
        <p:spPr>
          <a:xfrm>
            <a:off x="383118" y="1845734"/>
            <a:ext cx="36491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D141992D-F9B8-8465-EE76-A49338D2E94B}"/>
              </a:ext>
            </a:extLst>
          </p:cNvPr>
          <p:cNvSpPr>
            <a:spLocks noGrp="1"/>
          </p:cNvSpPr>
          <p:nvPr>
            <p:ph type="body" sz="quarter" idx="17" hasCustomPrompt="1"/>
          </p:nvPr>
        </p:nvSpPr>
        <p:spPr>
          <a:xfrm>
            <a:off x="4271435" y="1845734"/>
            <a:ext cx="36491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8">
            <a:extLst>
              <a:ext uri="{FF2B5EF4-FFF2-40B4-BE49-F238E27FC236}">
                <a16:creationId xmlns:a16="http://schemas.microsoft.com/office/drawing/2014/main" id="{E08C94BC-5374-DA61-F85E-B5C801943039}"/>
              </a:ext>
            </a:extLst>
          </p:cNvPr>
          <p:cNvSpPr>
            <a:spLocks noGrp="1"/>
          </p:cNvSpPr>
          <p:nvPr>
            <p:ph type="body" sz="quarter" idx="18" hasCustomPrompt="1"/>
          </p:nvPr>
        </p:nvSpPr>
        <p:spPr>
          <a:xfrm>
            <a:off x="8159751" y="1845734"/>
            <a:ext cx="36491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1043788100"/>
      </p:ext>
    </p:extLst>
  </p:cSld>
  <p:clrMapOvr>
    <a:masterClrMapping/>
  </p:clrMapOvr>
  <p:extLst>
    <p:ext uri="{DCECCB84-F9BA-43D5-87BE-67443E8EF086}">
      <p15:sldGuideLst xmlns:p15="http://schemas.microsoft.com/office/powerpoint/2012/main">
        <p15:guide id="1" pos="1905">
          <p15:clr>
            <a:srgbClr val="FBAE40"/>
          </p15:clr>
        </p15:guide>
        <p15:guide id="2" pos="2018">
          <p15:clr>
            <a:srgbClr val="FBAE40"/>
          </p15:clr>
        </p15:guide>
        <p15:guide id="3" pos="3742">
          <p15:clr>
            <a:srgbClr val="FBAE40"/>
          </p15:clr>
        </p15:guide>
        <p15:guide id="4" pos="385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7A0780A1-5D49-BF8E-2FB7-EF05CA892D61}"/>
              </a:ext>
            </a:extLst>
          </p:cNvPr>
          <p:cNvSpPr>
            <a:spLocks noGrp="1"/>
          </p:cNvSpPr>
          <p:nvPr>
            <p:ph type="body" sz="quarter" idx="16" hasCustomPrompt="1"/>
          </p:nvPr>
        </p:nvSpPr>
        <p:spPr>
          <a:xfrm>
            <a:off x="383117" y="1845734"/>
            <a:ext cx="266488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550284C4-9CDF-C39D-9F2C-F7EBC8DA5314}"/>
              </a:ext>
            </a:extLst>
          </p:cNvPr>
          <p:cNvSpPr>
            <a:spLocks noGrp="1"/>
          </p:cNvSpPr>
          <p:nvPr>
            <p:ph type="body" sz="quarter" idx="17" hasCustomPrompt="1"/>
          </p:nvPr>
        </p:nvSpPr>
        <p:spPr>
          <a:xfrm>
            <a:off x="3302001" y="1845734"/>
            <a:ext cx="26712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8">
            <a:extLst>
              <a:ext uri="{FF2B5EF4-FFF2-40B4-BE49-F238E27FC236}">
                <a16:creationId xmlns:a16="http://schemas.microsoft.com/office/drawing/2014/main" id="{76F74C48-04DA-7A70-ABFC-8D5D74391EAE}"/>
              </a:ext>
            </a:extLst>
          </p:cNvPr>
          <p:cNvSpPr>
            <a:spLocks noGrp="1"/>
          </p:cNvSpPr>
          <p:nvPr>
            <p:ph type="body" sz="quarter" idx="18" hasCustomPrompt="1"/>
          </p:nvPr>
        </p:nvSpPr>
        <p:spPr>
          <a:xfrm>
            <a:off x="6225118" y="1845734"/>
            <a:ext cx="26712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F809EDCF-4254-9864-5184-8692993E0E3F}"/>
              </a:ext>
            </a:extLst>
          </p:cNvPr>
          <p:cNvSpPr>
            <a:spLocks noGrp="1"/>
          </p:cNvSpPr>
          <p:nvPr>
            <p:ph type="body" sz="quarter" idx="19" hasCustomPrompt="1"/>
          </p:nvPr>
        </p:nvSpPr>
        <p:spPr>
          <a:xfrm>
            <a:off x="9148236" y="1845734"/>
            <a:ext cx="26606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2263156395"/>
      </p:ext>
    </p:extLst>
  </p:cSld>
  <p:clrMapOvr>
    <a:masterClrMapping/>
  </p:clrMapOvr>
  <p:extLst>
    <p:ext uri="{DCECCB84-F9BA-43D5-87BE-67443E8EF086}">
      <p15:sldGuideLst xmlns:p15="http://schemas.microsoft.com/office/powerpoint/2012/main">
        <p15:guide id="1" pos="1440">
          <p15:clr>
            <a:srgbClr val="FBAE40"/>
          </p15:clr>
        </p15:guide>
        <p15:guide id="4" pos="4320">
          <p15:clr>
            <a:srgbClr val="FBAE40"/>
          </p15:clr>
        </p15:guide>
        <p15:guide id="5" pos="1560">
          <p15:clr>
            <a:srgbClr val="FBAE40"/>
          </p15:clr>
        </p15:guide>
        <p15:guide id="6" pos="2822">
          <p15:clr>
            <a:srgbClr val="FBAE40"/>
          </p15:clr>
        </p15:guide>
        <p15:guide id="7" pos="2941">
          <p15:clr>
            <a:srgbClr val="FBAE40"/>
          </p15:clr>
        </p15:guide>
        <p15:guide id="8" pos="420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iv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Text Placeholder 6">
            <a:extLst>
              <a:ext uri="{FF2B5EF4-FFF2-40B4-BE49-F238E27FC236}">
                <a16:creationId xmlns:a16="http://schemas.microsoft.com/office/drawing/2014/main" id="{63EA9506-A233-2FA2-C4CC-3CFB7E4E3317}"/>
              </a:ext>
            </a:extLst>
          </p:cNvPr>
          <p:cNvSpPr>
            <a:spLocks noGrp="1"/>
          </p:cNvSpPr>
          <p:nvPr>
            <p:ph type="body" sz="quarter" idx="16" hasCustomPrompt="1"/>
          </p:nvPr>
        </p:nvSpPr>
        <p:spPr>
          <a:xfrm>
            <a:off x="383118" y="1845734"/>
            <a:ext cx="20891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A7AE9B0B-75B2-3627-3C39-4AADAB64F6F7}"/>
              </a:ext>
            </a:extLst>
          </p:cNvPr>
          <p:cNvSpPr>
            <a:spLocks noGrp="1"/>
          </p:cNvSpPr>
          <p:nvPr>
            <p:ph type="body" sz="quarter" idx="17" hasCustomPrompt="1"/>
          </p:nvPr>
        </p:nvSpPr>
        <p:spPr>
          <a:xfrm>
            <a:off x="2711451" y="1845734"/>
            <a:ext cx="20891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8">
            <a:extLst>
              <a:ext uri="{FF2B5EF4-FFF2-40B4-BE49-F238E27FC236}">
                <a16:creationId xmlns:a16="http://schemas.microsoft.com/office/drawing/2014/main" id="{162651CC-6103-D6B0-3621-E03B22D10700}"/>
              </a:ext>
            </a:extLst>
          </p:cNvPr>
          <p:cNvSpPr>
            <a:spLocks noGrp="1"/>
          </p:cNvSpPr>
          <p:nvPr>
            <p:ph type="body" sz="quarter" idx="18" hasCustomPrompt="1"/>
          </p:nvPr>
        </p:nvSpPr>
        <p:spPr>
          <a:xfrm>
            <a:off x="5039785" y="1845734"/>
            <a:ext cx="2112433"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9">
            <a:extLst>
              <a:ext uri="{FF2B5EF4-FFF2-40B4-BE49-F238E27FC236}">
                <a16:creationId xmlns:a16="http://schemas.microsoft.com/office/drawing/2014/main" id="{785A872B-FDFE-A910-808E-37AAC332D284}"/>
              </a:ext>
            </a:extLst>
          </p:cNvPr>
          <p:cNvSpPr>
            <a:spLocks noGrp="1"/>
          </p:cNvSpPr>
          <p:nvPr>
            <p:ph type="body" sz="quarter" idx="19" hasCustomPrompt="1"/>
          </p:nvPr>
        </p:nvSpPr>
        <p:spPr>
          <a:xfrm>
            <a:off x="7391402" y="1845734"/>
            <a:ext cx="20891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10">
            <a:extLst>
              <a:ext uri="{FF2B5EF4-FFF2-40B4-BE49-F238E27FC236}">
                <a16:creationId xmlns:a16="http://schemas.microsoft.com/office/drawing/2014/main" id="{0F569B7A-D49B-F095-2912-BE29FADAAF1C}"/>
              </a:ext>
            </a:extLst>
          </p:cNvPr>
          <p:cNvSpPr>
            <a:spLocks noGrp="1"/>
          </p:cNvSpPr>
          <p:nvPr>
            <p:ph type="body" sz="quarter" idx="20" hasCustomPrompt="1"/>
          </p:nvPr>
        </p:nvSpPr>
        <p:spPr>
          <a:xfrm>
            <a:off x="9713385" y="1845734"/>
            <a:ext cx="209549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Tree>
    <p:extLst>
      <p:ext uri="{BB962C8B-B14F-4D97-AF65-F5344CB8AC3E}">
        <p14:creationId xmlns:p14="http://schemas.microsoft.com/office/powerpoint/2010/main" val="2479147182"/>
      </p:ext>
    </p:extLst>
  </p:cSld>
  <p:clrMapOvr>
    <a:masterClrMapping/>
  </p:clrMapOvr>
  <p:extLst>
    <p:ext uri="{DCECCB84-F9BA-43D5-87BE-67443E8EF086}">
      <p15:sldGuideLst xmlns:p15="http://schemas.microsoft.com/office/powerpoint/2012/main">
        <p15:guide id="1" pos="1168">
          <p15:clr>
            <a:srgbClr val="FBAE40"/>
          </p15:clr>
        </p15:guide>
        <p15:guide id="4" pos="4479">
          <p15:clr>
            <a:srgbClr val="FBAE40"/>
          </p15:clr>
        </p15:guide>
        <p15:guide id="5" pos="1281">
          <p15:clr>
            <a:srgbClr val="FBAE40"/>
          </p15:clr>
        </p15:guide>
        <p15:guide id="6" pos="2268">
          <p15:clr>
            <a:srgbClr val="FBAE40"/>
          </p15:clr>
        </p15:guide>
        <p15:guide id="7" pos="2381">
          <p15:clr>
            <a:srgbClr val="FBAE40"/>
          </p15:clr>
        </p15:guide>
        <p15:guide id="8" pos="4589">
          <p15:clr>
            <a:srgbClr val="FBAE40"/>
          </p15:clr>
        </p15:guide>
        <p15:guide id="9" pos="3379">
          <p15:clr>
            <a:srgbClr val="FBAE40"/>
          </p15:clr>
        </p15:guide>
        <p15:guide id="10" pos="349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x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4" name="Date Placeholder 3"/>
          <p:cNvSpPr>
            <a:spLocks noGrp="1"/>
          </p:cNvSpPr>
          <p:nvPr>
            <p:ph type="dt" sz="half" idx="10"/>
          </p:nvPr>
        </p:nvSpPr>
        <p:spPr/>
        <p:txBody>
          <a:bodyPr/>
          <a:lstStyle/>
          <a:p>
            <a:r>
              <a:rPr lang="en-US"/>
              <a:t>December 14, 2021</a:t>
            </a:r>
            <a:endParaRPr lang="en-GB" dirty="0"/>
          </a:p>
        </p:txBody>
      </p:sp>
      <p:sp>
        <p:nvSpPr>
          <p:cNvPr id="5" name="Footer Placeholder 4"/>
          <p:cNvSpPr>
            <a:spLocks noGrp="1"/>
          </p:cNvSpPr>
          <p:nvPr>
            <p:ph type="ftr" sz="quarter" idx="11"/>
          </p:nvPr>
        </p:nvSpPr>
        <p:spPr/>
        <p:txBody>
          <a:bodyPr/>
          <a:lstStyle/>
          <a:p>
            <a:r>
              <a:rPr lang="en-GB"/>
              <a:t>Internal</a:t>
            </a:r>
            <a:endParaRPr lang="en-GB" dirty="0"/>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dirty="0"/>
          </a:p>
        </p:txBody>
      </p:sp>
      <p:sp>
        <p:nvSpPr>
          <p:cNvPr id="3" name="Text Placeholder 6">
            <a:extLst>
              <a:ext uri="{FF2B5EF4-FFF2-40B4-BE49-F238E27FC236}">
                <a16:creationId xmlns:a16="http://schemas.microsoft.com/office/drawing/2014/main" id="{D94FAE30-3AFD-2623-76CF-E27D66012559}"/>
              </a:ext>
            </a:extLst>
          </p:cNvPr>
          <p:cNvSpPr>
            <a:spLocks noGrp="1"/>
          </p:cNvSpPr>
          <p:nvPr>
            <p:ph type="body" sz="quarter" idx="16" hasCustomPrompt="1"/>
          </p:nvPr>
        </p:nvSpPr>
        <p:spPr>
          <a:xfrm>
            <a:off x="383118" y="1845734"/>
            <a:ext cx="1706033" cy="4320117"/>
          </a:xfrm>
        </p:spPr>
        <p:txBody>
          <a:bodyPr/>
          <a:lstStyle>
            <a:lvl1pPr>
              <a:defRPr/>
            </a:lvl1p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7">
            <a:extLst>
              <a:ext uri="{FF2B5EF4-FFF2-40B4-BE49-F238E27FC236}">
                <a16:creationId xmlns:a16="http://schemas.microsoft.com/office/drawing/2014/main" id="{6967F4A1-A236-ADEC-7A71-20F3A1D76142}"/>
              </a:ext>
            </a:extLst>
          </p:cNvPr>
          <p:cNvSpPr>
            <a:spLocks noGrp="1"/>
          </p:cNvSpPr>
          <p:nvPr>
            <p:ph type="body" sz="quarter" idx="17" hasCustomPrompt="1"/>
          </p:nvPr>
        </p:nvSpPr>
        <p:spPr>
          <a:xfrm>
            <a:off x="2321985" y="1845734"/>
            <a:ext cx="1712383"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8">
            <a:extLst>
              <a:ext uri="{FF2B5EF4-FFF2-40B4-BE49-F238E27FC236}">
                <a16:creationId xmlns:a16="http://schemas.microsoft.com/office/drawing/2014/main" id="{4E9188F5-18BE-39D6-3055-ED075D7B8A62}"/>
              </a:ext>
            </a:extLst>
          </p:cNvPr>
          <p:cNvSpPr>
            <a:spLocks noGrp="1"/>
          </p:cNvSpPr>
          <p:nvPr>
            <p:ph type="body" sz="quarter" idx="18" hasCustomPrompt="1"/>
          </p:nvPr>
        </p:nvSpPr>
        <p:spPr>
          <a:xfrm>
            <a:off x="4271434" y="1845734"/>
            <a:ext cx="1708151"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9">
            <a:extLst>
              <a:ext uri="{FF2B5EF4-FFF2-40B4-BE49-F238E27FC236}">
                <a16:creationId xmlns:a16="http://schemas.microsoft.com/office/drawing/2014/main" id="{5D571FD4-41B0-AEA6-7CD6-8EA941A86EDE}"/>
              </a:ext>
            </a:extLst>
          </p:cNvPr>
          <p:cNvSpPr>
            <a:spLocks noGrp="1"/>
          </p:cNvSpPr>
          <p:nvPr>
            <p:ph type="body" sz="quarter" idx="19" hasCustomPrompt="1"/>
          </p:nvPr>
        </p:nvSpPr>
        <p:spPr>
          <a:xfrm>
            <a:off x="6212419" y="1845734"/>
            <a:ext cx="1708149"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10">
            <a:extLst>
              <a:ext uri="{FF2B5EF4-FFF2-40B4-BE49-F238E27FC236}">
                <a16:creationId xmlns:a16="http://schemas.microsoft.com/office/drawing/2014/main" id="{B389A2A0-A6E2-E02F-AF8B-CCEE6CE4FF78}"/>
              </a:ext>
            </a:extLst>
          </p:cNvPr>
          <p:cNvSpPr>
            <a:spLocks noGrp="1"/>
          </p:cNvSpPr>
          <p:nvPr>
            <p:ph type="body" sz="quarter" idx="20" hasCustomPrompt="1"/>
          </p:nvPr>
        </p:nvSpPr>
        <p:spPr>
          <a:xfrm>
            <a:off x="8159751" y="1845734"/>
            <a:ext cx="1703916"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12">
            <a:extLst>
              <a:ext uri="{FF2B5EF4-FFF2-40B4-BE49-F238E27FC236}">
                <a16:creationId xmlns:a16="http://schemas.microsoft.com/office/drawing/2014/main" id="{8243B55F-A105-1D9B-0649-214939575752}"/>
              </a:ext>
            </a:extLst>
          </p:cNvPr>
          <p:cNvSpPr>
            <a:spLocks noGrp="1"/>
          </p:cNvSpPr>
          <p:nvPr>
            <p:ph type="body" sz="quarter" idx="21" hasCustomPrompt="1"/>
          </p:nvPr>
        </p:nvSpPr>
        <p:spPr>
          <a:xfrm>
            <a:off x="10096500" y="1845734"/>
            <a:ext cx="1712384" cy="4320117"/>
          </a:xfrm>
        </p:spPr>
        <p:txBody>
          <a:bodyPr/>
          <a:lstStyle/>
          <a:p>
            <a:pPr lvl="0"/>
            <a:r>
              <a:rPr lang="en-US" dirty="0"/>
              <a:t>Click to add text Press ENTER then TAB to view next text style                         Press SHIFT+TAB to view previous text style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78179703"/>
      </p:ext>
    </p:extLst>
  </p:cSld>
  <p:clrMapOvr>
    <a:masterClrMapping/>
  </p:clrMapOvr>
  <p:extLst>
    <p:ext uri="{DCECCB84-F9BA-43D5-87BE-67443E8EF086}">
      <p15:sldGuideLst xmlns:p15="http://schemas.microsoft.com/office/powerpoint/2012/main">
        <p15:guide id="1" pos="987">
          <p15:clr>
            <a:srgbClr val="FBAE40"/>
          </p15:clr>
        </p15:guide>
        <p15:guide id="4" pos="3742">
          <p15:clr>
            <a:srgbClr val="FBAE40"/>
          </p15:clr>
        </p15:guide>
        <p15:guide id="5" pos="1097">
          <p15:clr>
            <a:srgbClr val="FBAE40"/>
          </p15:clr>
        </p15:guide>
        <p15:guide id="6" pos="1906">
          <p15:clr>
            <a:srgbClr val="FBAE40"/>
          </p15:clr>
        </p15:guide>
        <p15:guide id="7" pos="2018">
          <p15:clr>
            <a:srgbClr val="FBAE40"/>
          </p15:clr>
        </p15:guide>
        <p15:guide id="8" pos="4660">
          <p15:clr>
            <a:srgbClr val="FBAE40"/>
          </p15:clr>
        </p15:guide>
        <p15:guide id="9" pos="2825">
          <p15:clr>
            <a:srgbClr val="FBAE40"/>
          </p15:clr>
        </p15:guide>
        <p15:guide id="10" pos="2935">
          <p15:clr>
            <a:srgbClr val="FBAE40"/>
          </p15:clr>
        </p15:guide>
        <p15:guide id="11" pos="4770">
          <p15:clr>
            <a:srgbClr val="FBAE40"/>
          </p15:clr>
        </p15:guide>
        <p15:guide id="12" pos="385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7" y="3287731"/>
            <a:ext cx="2664883"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text</a:t>
            </a:r>
          </a:p>
          <a:p>
            <a:pPr lvl="1"/>
            <a:endParaRPr lang="en-GB" dirty="0"/>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7" y="3917879"/>
            <a:ext cx="2664883" cy="2247973"/>
          </a:xfrm>
        </p:spPr>
        <p:txBody>
          <a:bodyPr>
            <a:normAutofit/>
          </a:bodyPr>
          <a:lstStyle>
            <a:lvl1pPr marL="0" indent="0">
              <a:lnSpc>
                <a:spcPct val="100000"/>
              </a:lnSpc>
              <a:spcBef>
                <a:spcPts val="800"/>
              </a:spcBef>
              <a:spcAft>
                <a:spcPts val="0"/>
              </a:spcAft>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8"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3304375"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6225633"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9146889"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3304375" y="3287731"/>
            <a:ext cx="2664883"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3304375" y="3917879"/>
            <a:ext cx="2664883" cy="2247973"/>
          </a:xfrm>
        </p:spPr>
        <p:txBody>
          <a:bodyPr>
            <a:normAutofit/>
          </a:bodyPr>
          <a:lstStyle>
            <a:lvl1pPr marL="0" indent="0">
              <a:lnSpc>
                <a:spcPct val="100000"/>
              </a:lnSpc>
              <a:spcBef>
                <a:spcPts val="800"/>
              </a:spcBef>
              <a:spcAft>
                <a:spcPts val="0"/>
              </a:spcAft>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6225632" y="3287731"/>
            <a:ext cx="2664883"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6225632" y="3917879"/>
            <a:ext cx="2664883" cy="2247973"/>
          </a:xfrm>
        </p:spPr>
        <p:txBody>
          <a:bodyPr>
            <a:normAutofit/>
          </a:bodyPr>
          <a:lstStyle>
            <a:lvl1pPr marL="0" indent="0">
              <a:lnSpc>
                <a:spcPct val="100000"/>
              </a:lnSpc>
              <a:spcBef>
                <a:spcPts val="800"/>
              </a:spcBef>
              <a:spcAft>
                <a:spcPts val="0"/>
              </a:spcAft>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9146888" y="3287731"/>
            <a:ext cx="2664883"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accent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6" name="Text Placeholder 14">
            <a:extLst>
              <a:ext uri="{FF2B5EF4-FFF2-40B4-BE49-F238E27FC236}">
                <a16:creationId xmlns:a16="http://schemas.microsoft.com/office/drawing/2014/main" id="{A3730497-CA66-4CCE-9128-3C544C7579BE}"/>
              </a:ext>
            </a:extLst>
          </p:cNvPr>
          <p:cNvSpPr>
            <a:spLocks noGrp="1"/>
          </p:cNvSpPr>
          <p:nvPr>
            <p:ph type="body" sz="quarter" idx="28" hasCustomPrompt="1"/>
          </p:nvPr>
        </p:nvSpPr>
        <p:spPr>
          <a:xfrm>
            <a:off x="9146888" y="3917879"/>
            <a:ext cx="2664883" cy="2247973"/>
          </a:xfrm>
        </p:spPr>
        <p:txBody>
          <a:bodyPr>
            <a:normAutofit/>
          </a:bodyPr>
          <a:lstStyle>
            <a:lvl1pPr marL="0" indent="0">
              <a:lnSpc>
                <a:spcPct val="100000"/>
              </a:lnSpc>
              <a:spcBef>
                <a:spcPts val="800"/>
              </a:spcBef>
              <a:spcAft>
                <a:spcPts val="0"/>
              </a:spcAft>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Tree>
    <p:extLst>
      <p:ext uri="{BB962C8B-B14F-4D97-AF65-F5344CB8AC3E}">
        <p14:creationId xmlns:p14="http://schemas.microsoft.com/office/powerpoint/2010/main" val="958911139"/>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images and text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bg1"/>
                </a:solidFill>
              </a:defRPr>
            </a:lvl1pPr>
          </a:lstStyle>
          <a:p>
            <a:r>
              <a:rPr lang="en-GB"/>
              <a:t>Click to add title</a:t>
            </a:r>
            <a:endParaRPr lang="en-GB" dirty="0"/>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7" y="3287731"/>
            <a:ext cx="2664883" cy="531621"/>
          </a:xfrm>
        </p:spPr>
        <p:txBody>
          <a:bodyPr>
            <a:noAutofit/>
          </a:bodyPr>
          <a:lstStyle>
            <a:lvl1pPr marL="0" indent="0">
              <a:lnSpc>
                <a:spcPct val="100000"/>
              </a:lnSpc>
              <a:spcBef>
                <a:spcPts val="0"/>
              </a:spcBef>
              <a:buNone/>
              <a:defRPr sz="2133">
                <a:solidFill>
                  <a:schemeClr val="bg1"/>
                </a:solidFill>
              </a:defRPr>
            </a:lvl1pPr>
            <a:lvl2pPr marL="239178" indent="0">
              <a:lnSpc>
                <a:spcPct val="100000"/>
              </a:lnSpc>
              <a:spcBef>
                <a:spcPts val="0"/>
              </a:spcBef>
              <a:buNone/>
              <a:defRPr sz="1600">
                <a:solidFill>
                  <a:schemeClr val="bg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7" y="3917879"/>
            <a:ext cx="2664883" cy="2247973"/>
          </a:xfrm>
        </p:spPr>
        <p:txBody>
          <a:bodyPr>
            <a:normAutofit/>
          </a:bodyPr>
          <a:lstStyle>
            <a:lvl1pPr marL="0" indent="0">
              <a:lnSpc>
                <a:spcPct val="100000"/>
              </a:lnSpc>
              <a:spcBef>
                <a:spcPts val="800"/>
              </a:spcBef>
              <a:buNone/>
              <a:defRPr sz="1467">
                <a:solidFill>
                  <a:schemeClr val="bg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8"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3304375"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6225633"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9146889" y="2432051"/>
            <a:ext cx="814916" cy="698500"/>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3304375" y="3287731"/>
            <a:ext cx="2664883" cy="531621"/>
          </a:xfrm>
        </p:spPr>
        <p:txBody>
          <a:bodyPr>
            <a:noAutofit/>
          </a:bodyPr>
          <a:lstStyle>
            <a:lvl1pPr marL="0" indent="0">
              <a:lnSpc>
                <a:spcPct val="100000"/>
              </a:lnSpc>
              <a:spcBef>
                <a:spcPts val="0"/>
              </a:spcBef>
              <a:buNone/>
              <a:defRPr sz="2133">
                <a:solidFill>
                  <a:schemeClr val="bg1"/>
                </a:solidFill>
              </a:defRPr>
            </a:lvl1pPr>
            <a:lvl2pPr marL="239178" indent="0">
              <a:lnSpc>
                <a:spcPct val="100000"/>
              </a:lnSpc>
              <a:spcBef>
                <a:spcPts val="0"/>
              </a:spcBef>
              <a:buNone/>
              <a:defRPr sz="1600">
                <a:solidFill>
                  <a:schemeClr val="bg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3304375" y="3917879"/>
            <a:ext cx="2664883" cy="2247973"/>
          </a:xfrm>
        </p:spPr>
        <p:txBody>
          <a:bodyPr>
            <a:normAutofit/>
          </a:bodyPr>
          <a:lstStyle>
            <a:lvl1pPr marL="0" indent="0">
              <a:lnSpc>
                <a:spcPct val="100000"/>
              </a:lnSpc>
              <a:spcBef>
                <a:spcPts val="800"/>
              </a:spcBef>
              <a:buNone/>
              <a:defRPr sz="1467">
                <a:solidFill>
                  <a:schemeClr val="bg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6225632" y="3287731"/>
            <a:ext cx="2664883" cy="531621"/>
          </a:xfrm>
        </p:spPr>
        <p:txBody>
          <a:bodyPr>
            <a:noAutofit/>
          </a:bodyPr>
          <a:lstStyle>
            <a:lvl1pPr marL="0" indent="0">
              <a:lnSpc>
                <a:spcPct val="100000"/>
              </a:lnSpc>
              <a:spcBef>
                <a:spcPts val="0"/>
              </a:spcBef>
              <a:buNone/>
              <a:defRPr sz="2133">
                <a:solidFill>
                  <a:schemeClr val="bg1"/>
                </a:solidFill>
              </a:defRPr>
            </a:lvl1pPr>
            <a:lvl2pPr marL="239178" indent="0">
              <a:lnSpc>
                <a:spcPct val="100000"/>
              </a:lnSpc>
              <a:spcBef>
                <a:spcPts val="0"/>
              </a:spcBef>
              <a:buNone/>
              <a:defRPr sz="1600">
                <a:solidFill>
                  <a:schemeClr val="bg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6225632" y="3917879"/>
            <a:ext cx="2664883" cy="2247973"/>
          </a:xfrm>
        </p:spPr>
        <p:txBody>
          <a:bodyPr>
            <a:normAutofit/>
          </a:bodyPr>
          <a:lstStyle>
            <a:lvl1pPr marL="0" indent="0">
              <a:lnSpc>
                <a:spcPct val="100000"/>
              </a:lnSpc>
              <a:spcBef>
                <a:spcPts val="800"/>
              </a:spcBef>
              <a:buNone/>
              <a:defRPr sz="1467">
                <a:solidFill>
                  <a:schemeClr val="bg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9146888" y="3287731"/>
            <a:ext cx="2664883" cy="531621"/>
          </a:xfrm>
        </p:spPr>
        <p:txBody>
          <a:bodyPr>
            <a:noAutofit/>
          </a:bodyPr>
          <a:lstStyle>
            <a:lvl1pPr marL="0" indent="0">
              <a:lnSpc>
                <a:spcPct val="100000"/>
              </a:lnSpc>
              <a:spcBef>
                <a:spcPts val="0"/>
              </a:spcBef>
              <a:buNone/>
              <a:defRPr sz="2133">
                <a:solidFill>
                  <a:schemeClr val="bg1"/>
                </a:solidFill>
              </a:defRPr>
            </a:lvl1pPr>
            <a:lvl2pPr marL="239178" indent="0">
              <a:lnSpc>
                <a:spcPct val="100000"/>
              </a:lnSpc>
              <a:spcBef>
                <a:spcPts val="0"/>
              </a:spcBef>
              <a:buNone/>
              <a:defRPr sz="1600">
                <a:solidFill>
                  <a:schemeClr val="bg1"/>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p>
          <a:p>
            <a:pPr lvl="1"/>
            <a:endParaRPr lang="en-GB" dirty="0"/>
          </a:p>
        </p:txBody>
      </p:sp>
      <p:sp>
        <p:nvSpPr>
          <p:cNvPr id="27" name="Text Placeholder 14">
            <a:extLst>
              <a:ext uri="{FF2B5EF4-FFF2-40B4-BE49-F238E27FC236}">
                <a16:creationId xmlns:a16="http://schemas.microsoft.com/office/drawing/2014/main" id="{8B535D04-089D-4C0C-B8F6-D5DF48A1F415}"/>
              </a:ext>
            </a:extLst>
          </p:cNvPr>
          <p:cNvSpPr>
            <a:spLocks noGrp="1"/>
          </p:cNvSpPr>
          <p:nvPr>
            <p:ph type="body" sz="quarter" idx="28" hasCustomPrompt="1"/>
          </p:nvPr>
        </p:nvSpPr>
        <p:spPr>
          <a:xfrm>
            <a:off x="9146888" y="3917879"/>
            <a:ext cx="2664883" cy="2247973"/>
          </a:xfrm>
        </p:spPr>
        <p:txBody>
          <a:bodyPr>
            <a:normAutofit/>
          </a:bodyPr>
          <a:lstStyle>
            <a:lvl1pPr marL="0" indent="0">
              <a:lnSpc>
                <a:spcPct val="100000"/>
              </a:lnSpc>
              <a:spcBef>
                <a:spcPts val="800"/>
              </a:spcBef>
              <a:buNone/>
              <a:defRPr sz="1467">
                <a:solidFill>
                  <a:schemeClr val="bg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Tree>
    <p:extLst>
      <p:ext uri="{BB962C8B-B14F-4D97-AF65-F5344CB8AC3E}">
        <p14:creationId xmlns:p14="http://schemas.microsoft.com/office/powerpoint/2010/main" val="1888387703"/>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x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3"/>
            <a:ext cx="11425767" cy="1344084"/>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6"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6"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7" y="1952091"/>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2322835"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4262552"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6202269"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8141987"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10081703"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2327469"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4271823"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6216176"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8160529"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10104884" y="3287731"/>
            <a:ext cx="1704000" cy="531621"/>
          </a:xfrm>
        </p:spPr>
        <p:txBody>
          <a:bodyPr>
            <a:noAutofit/>
          </a:bodyPr>
          <a:lstStyle>
            <a:lvl1pPr marL="0" indent="0">
              <a:lnSpc>
                <a:spcPct val="100000"/>
              </a:lnSpc>
              <a:spcBef>
                <a:spcPts val="0"/>
              </a:spcBef>
              <a:buNone/>
              <a:defRPr sz="2133">
                <a:solidFill>
                  <a:schemeClr val="accent1"/>
                </a:solidFill>
              </a:defRPr>
            </a:lvl1pPr>
            <a:lvl2pPr marL="239178" indent="0">
              <a:lnSpc>
                <a:spcPct val="100000"/>
              </a:lnSpc>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2325493"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4267871"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6210248"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8152625"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10095005" y="3917879"/>
            <a:ext cx="1704000" cy="2247973"/>
          </a:xfrm>
        </p:spPr>
        <p:txBody>
          <a:bodyPr>
            <a:normAutofit/>
          </a:bodyPr>
          <a:lstStyle>
            <a:lvl1pPr marL="0" indent="0">
              <a:lnSpc>
                <a:spcPct val="100000"/>
              </a:lnSpc>
              <a:spcBef>
                <a:spcPts val="800"/>
              </a:spcBef>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Tree>
    <p:extLst>
      <p:ext uri="{BB962C8B-B14F-4D97-AF65-F5344CB8AC3E}">
        <p14:creationId xmlns:p14="http://schemas.microsoft.com/office/powerpoint/2010/main" val="130011804"/>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ix images and text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18" y="309032"/>
            <a:ext cx="11425767" cy="1344085"/>
          </a:xfrm>
        </p:spPr>
        <p:txBody>
          <a:bodyPr/>
          <a:lstStyle>
            <a:lvl1pPr>
              <a:defRPr sz="3200">
                <a:solidFill>
                  <a:schemeClr val="accent1"/>
                </a:solidFill>
              </a:defRPr>
            </a:lvl1pPr>
          </a:lstStyle>
          <a:p>
            <a:r>
              <a:rPr lang="en-GB" dirty="0"/>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dirty="0"/>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endParaRPr lang="en-GB" dirty="0"/>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dirty="0"/>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383116"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383116"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dirty="0"/>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383117" y="1952091"/>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2322835"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4262552"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6202269"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8141987"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10081703" y="1951663"/>
            <a:ext cx="1253899" cy="1178461"/>
          </a:xfrm>
          <a:solidFill>
            <a:schemeClr val="bg1">
              <a:lumMod val="75000"/>
            </a:schemeClr>
          </a:solidFill>
        </p:spPr>
        <p:txBody>
          <a:bodyPr anchor="ctr">
            <a:normAutofit/>
          </a:bodyPr>
          <a:lstStyle>
            <a:lvl1pPr marL="0" indent="0" algn="ctr">
              <a:buNone/>
              <a:defRPr sz="1067">
                <a:solidFill>
                  <a:schemeClr val="bg1"/>
                </a:solidFill>
              </a:defRPr>
            </a:lvl1pPr>
          </a:lstStyle>
          <a:p>
            <a:r>
              <a:rPr lang="en-GB"/>
              <a:t>Click icon to add picture</a:t>
            </a:r>
            <a:endParaRPr lang="en-GB" dirty="0"/>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2327469"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4271823"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6216176"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8160529"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10104884" y="3287731"/>
            <a:ext cx="1704000" cy="531621"/>
          </a:xfrm>
        </p:spPr>
        <p:txBody>
          <a:bodyPr>
            <a:noAutofit/>
          </a:bodyPr>
          <a:lstStyle>
            <a:lvl1pPr marL="0" indent="0">
              <a:spcBef>
                <a:spcPts val="0"/>
              </a:spcBef>
              <a:buNone/>
              <a:defRPr sz="2133">
                <a:solidFill>
                  <a:schemeClr val="accent1"/>
                </a:solidFill>
              </a:defRPr>
            </a:lvl1pPr>
            <a:lvl2pPr marL="239178" indent="0">
              <a:spcBef>
                <a:spcPts val="0"/>
              </a:spcBef>
              <a:buNone/>
              <a:defRPr sz="1600">
                <a:solidFill>
                  <a:schemeClr val="tx2"/>
                </a:solidFill>
              </a:defRPr>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Add text</a:t>
            </a:r>
            <a:endParaRPr lang="en-GB" dirty="0"/>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2325493"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4267871"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6210248"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8152625"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10095005" y="3917879"/>
            <a:ext cx="1704000" cy="2247973"/>
          </a:xfrm>
        </p:spPr>
        <p:txBody>
          <a:bodyPr>
            <a:normAutofit/>
          </a:bodyPr>
          <a:lstStyle>
            <a:lvl1pPr marL="0" indent="0">
              <a:buNone/>
              <a:defRPr sz="1467">
                <a:solidFill>
                  <a:schemeClr val="tx1"/>
                </a:solidFill>
              </a:defRPr>
            </a:lvl1pPr>
            <a:lvl2pPr marL="239178" indent="0">
              <a:buNone/>
              <a:defRPr sz="1333"/>
            </a:lvl2pPr>
            <a:lvl3pPr marL="480471" indent="0">
              <a:buNone/>
              <a:defRPr sz="1333"/>
            </a:lvl3pPr>
            <a:lvl4pPr marL="719649" indent="0">
              <a:buNone/>
              <a:defRPr sz="1333"/>
            </a:lvl4pPr>
            <a:lvl5pPr marL="958825" indent="0">
              <a:buNone/>
              <a:defRPr sz="1333"/>
            </a:lvl5pPr>
          </a:lstStyle>
          <a:p>
            <a:pPr marL="0" marR="0" lvl="0" indent="0" algn="l" defTabSz="914377" rtl="0" eaLnBrk="1" fontAlgn="auto" latinLnBrk="0" hangingPunct="1">
              <a:lnSpc>
                <a:spcPct val="88000"/>
              </a:lnSpc>
              <a:spcBef>
                <a:spcPts val="2133"/>
              </a:spcBef>
              <a:spcAft>
                <a:spcPts val="0"/>
              </a:spcAft>
              <a:buClrTx/>
              <a:buSzTx/>
              <a:buFont typeface="Arial" panose="020B0604020202020204" pitchFamily="34" charset="0"/>
              <a:buNone/>
              <a:tabLst/>
              <a:defRPr/>
            </a:pPr>
            <a:r>
              <a:rPr lang="en-GB"/>
              <a:t>Click to add text</a:t>
            </a:r>
            <a:endParaRPr lang="en-GB" dirty="0"/>
          </a:p>
        </p:txBody>
      </p:sp>
      <p:grpSp>
        <p:nvGrpSpPr>
          <p:cNvPr id="24" name="Graphic 19">
            <a:extLst>
              <a:ext uri="{FF2B5EF4-FFF2-40B4-BE49-F238E27FC236}">
                <a16:creationId xmlns:a16="http://schemas.microsoft.com/office/drawing/2014/main" id="{5CC8B7A0-2360-4832-B9E7-49352F47A83F}"/>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53565A"/>
          </a:solidFill>
        </p:grpSpPr>
        <p:sp>
          <p:nvSpPr>
            <p:cNvPr id="25" name="Freeform: Shape 24">
              <a:extLst>
                <a:ext uri="{FF2B5EF4-FFF2-40B4-BE49-F238E27FC236}">
                  <a16:creationId xmlns:a16="http://schemas.microsoft.com/office/drawing/2014/main" id="{CA8F1401-E0F2-461D-85B4-02FDA74BB5D9}"/>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582F35A7-8A2B-4FF2-A1E8-99D75F379886}"/>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6D5C9C0E-C64F-46A9-9415-8782E041020C}"/>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43" name="Freeform: Shape 42">
              <a:extLst>
                <a:ext uri="{FF2B5EF4-FFF2-40B4-BE49-F238E27FC236}">
                  <a16:creationId xmlns:a16="http://schemas.microsoft.com/office/drawing/2014/main" id="{ED84713D-6A8A-4EAC-BAF4-83F70D66F4E1}"/>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4" name="Freeform: Shape 43">
              <a:extLst>
                <a:ext uri="{FF2B5EF4-FFF2-40B4-BE49-F238E27FC236}">
                  <a16:creationId xmlns:a16="http://schemas.microsoft.com/office/drawing/2014/main" id="{455E89E9-6C1C-4EB7-9FED-1C1FD794E0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45" name="Freeform: Shape 44">
              <a:extLst>
                <a:ext uri="{FF2B5EF4-FFF2-40B4-BE49-F238E27FC236}">
                  <a16:creationId xmlns:a16="http://schemas.microsoft.com/office/drawing/2014/main" id="{411A293C-5052-4D21-8F50-DA0D72838197}"/>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46" name="Freeform: Shape 45">
              <a:extLst>
                <a:ext uri="{FF2B5EF4-FFF2-40B4-BE49-F238E27FC236}">
                  <a16:creationId xmlns:a16="http://schemas.microsoft.com/office/drawing/2014/main" id="{D4F4B9DB-A9E1-435B-878B-490E939360C1}"/>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47" name="Freeform: Shape 46">
              <a:extLst>
                <a:ext uri="{FF2B5EF4-FFF2-40B4-BE49-F238E27FC236}">
                  <a16:creationId xmlns:a16="http://schemas.microsoft.com/office/drawing/2014/main" id="{1B76F0E2-4080-4D43-8644-401166DCDC5E}"/>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48" name="Freeform: Shape 47">
              <a:extLst>
                <a:ext uri="{FF2B5EF4-FFF2-40B4-BE49-F238E27FC236}">
                  <a16:creationId xmlns:a16="http://schemas.microsoft.com/office/drawing/2014/main" id="{69BCF3C8-D2F8-438A-A873-DF0402FC896A}"/>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49" name="Freeform: Shape 48">
              <a:extLst>
                <a:ext uri="{FF2B5EF4-FFF2-40B4-BE49-F238E27FC236}">
                  <a16:creationId xmlns:a16="http://schemas.microsoft.com/office/drawing/2014/main" id="{F8C42139-8062-4FD9-9B40-4BCFDDD36DA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50" name="Freeform: Shape 49">
              <a:extLst>
                <a:ext uri="{FF2B5EF4-FFF2-40B4-BE49-F238E27FC236}">
                  <a16:creationId xmlns:a16="http://schemas.microsoft.com/office/drawing/2014/main" id="{BA944A91-33C1-4ADE-8FB5-15D1FE8FA941}"/>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51" name="Freeform: Shape 50">
              <a:extLst>
                <a:ext uri="{FF2B5EF4-FFF2-40B4-BE49-F238E27FC236}">
                  <a16:creationId xmlns:a16="http://schemas.microsoft.com/office/drawing/2014/main" id="{A06DE010-8ADA-4F76-B38B-9E349C057147}"/>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52" name="Freeform: Shape 51">
              <a:extLst>
                <a:ext uri="{FF2B5EF4-FFF2-40B4-BE49-F238E27FC236}">
                  <a16:creationId xmlns:a16="http://schemas.microsoft.com/office/drawing/2014/main" id="{6A56F72D-51AA-44C6-BC2E-5F4EE0D24A04}"/>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53" name="Freeform: Shape 52">
              <a:extLst>
                <a:ext uri="{FF2B5EF4-FFF2-40B4-BE49-F238E27FC236}">
                  <a16:creationId xmlns:a16="http://schemas.microsoft.com/office/drawing/2014/main" id="{D9C1FA35-C8B3-4870-823A-0B90FAAB5962}"/>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54" name="Freeform: Shape 53">
              <a:extLst>
                <a:ext uri="{FF2B5EF4-FFF2-40B4-BE49-F238E27FC236}">
                  <a16:creationId xmlns:a16="http://schemas.microsoft.com/office/drawing/2014/main" id="{757354A1-63A3-4F27-920D-EFF00C17E53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55" name="Freeform: Shape 54">
              <a:extLst>
                <a:ext uri="{FF2B5EF4-FFF2-40B4-BE49-F238E27FC236}">
                  <a16:creationId xmlns:a16="http://schemas.microsoft.com/office/drawing/2014/main" id="{27C2FD7F-FBA5-43CC-A963-981788BB7623}"/>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56" name="Freeform: Shape 55">
              <a:extLst>
                <a:ext uri="{FF2B5EF4-FFF2-40B4-BE49-F238E27FC236}">
                  <a16:creationId xmlns:a16="http://schemas.microsoft.com/office/drawing/2014/main" id="{6588CA61-DEFD-4976-9996-87212E2661A2}"/>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57" name="Freeform: Shape 56">
              <a:extLst>
                <a:ext uri="{FF2B5EF4-FFF2-40B4-BE49-F238E27FC236}">
                  <a16:creationId xmlns:a16="http://schemas.microsoft.com/office/drawing/2014/main" id="{DD4D684D-C933-48E6-9C41-60C5627A49B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58" name="Freeform: Shape 57">
              <a:extLst>
                <a:ext uri="{FF2B5EF4-FFF2-40B4-BE49-F238E27FC236}">
                  <a16:creationId xmlns:a16="http://schemas.microsoft.com/office/drawing/2014/main" id="{2F3C24D9-5BCF-4584-BEB2-A5AEDCE20EF7}"/>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59" name="Freeform: Shape 58">
              <a:extLst>
                <a:ext uri="{FF2B5EF4-FFF2-40B4-BE49-F238E27FC236}">
                  <a16:creationId xmlns:a16="http://schemas.microsoft.com/office/drawing/2014/main" id="{E3C4D663-7165-48F4-9686-91465E1A5CE2}"/>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Tree>
    <p:extLst>
      <p:ext uri="{BB962C8B-B14F-4D97-AF65-F5344CB8AC3E}">
        <p14:creationId xmlns:p14="http://schemas.microsoft.com/office/powerpoint/2010/main" val="1855460398"/>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ags" Target="../tags/tag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tags" Target="../tags/tag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63" Type="http://schemas.openxmlformats.org/officeDocument/2006/relationships/tags" Target="../tags/tag1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8" Type="http://schemas.openxmlformats.org/officeDocument/2006/relationships/theme" Target="../theme/theme2.xml"/><Relationship Id="rId5" Type="http://schemas.openxmlformats.org/officeDocument/2006/relationships/slideLayout" Target="../slideLayouts/slideLayout62.xml"/><Relationship Id="rId61" Type="http://schemas.openxmlformats.org/officeDocument/2006/relationships/tags" Target="../tags/tag8.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tags" Target="../tags/tag6.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tags" Target="../tags/tag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tags" Target="../tags/tag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3118" y="309032"/>
            <a:ext cx="11425767" cy="1344085"/>
          </a:xfrm>
          <a:prstGeom prst="rect">
            <a:avLst/>
          </a:prstGeom>
        </p:spPr>
        <p:txBody>
          <a:bodyPr vert="horz" lIns="0" tIns="0" rIns="0" bIns="0" rtlCol="0" anchor="t">
            <a:noAutofit/>
          </a:bodyPr>
          <a:lstStyle/>
          <a:p>
            <a:r>
              <a:rPr lang="en-GB" dirty="0"/>
              <a:t>Click to add title</a:t>
            </a:r>
          </a:p>
        </p:txBody>
      </p:sp>
      <p:sp>
        <p:nvSpPr>
          <p:cNvPr id="3" name="Text Placeholder 2"/>
          <p:cNvSpPr>
            <a:spLocks noGrp="1"/>
          </p:cNvSpPr>
          <p:nvPr>
            <p:ph type="body" idx="1"/>
          </p:nvPr>
        </p:nvSpPr>
        <p:spPr>
          <a:xfrm>
            <a:off x="383118" y="1845735"/>
            <a:ext cx="11425765" cy="4320117"/>
          </a:xfrm>
          <a:prstGeom prst="rect">
            <a:avLst/>
          </a:prstGeom>
        </p:spPr>
        <p:txBody>
          <a:bodyPr vert="horz" lIns="0" tIns="0" rIns="0" bIns="0" rtlCol="0">
            <a:normAutofit/>
          </a:bodyPr>
          <a:lstStyle/>
          <a:p>
            <a:pPr lvl="0"/>
            <a:r>
              <a:rPr lang="en-US" dirty="0"/>
              <a:t>Level 1, </a:t>
            </a:r>
            <a:r>
              <a:rPr lang="en-US" dirty="0" err="1"/>
              <a:t>Tietoevry</a:t>
            </a:r>
            <a:r>
              <a:rPr lang="en-US" dirty="0"/>
              <a:t> sans light 11</a:t>
            </a:r>
          </a:p>
          <a:p>
            <a:pPr lvl="1"/>
            <a:r>
              <a:rPr lang="en-US" dirty="0"/>
              <a:t>Level 2, </a:t>
            </a:r>
            <a:r>
              <a:rPr lang="en-US" dirty="0" err="1"/>
              <a:t>Tietoevry</a:t>
            </a:r>
            <a:r>
              <a:rPr lang="en-US" dirty="0"/>
              <a:t> sans light 11</a:t>
            </a:r>
          </a:p>
          <a:p>
            <a:pPr lvl="2"/>
            <a:r>
              <a:rPr lang="en-US" dirty="0"/>
              <a:t>Level 3, </a:t>
            </a:r>
            <a:r>
              <a:rPr lang="en-US" dirty="0" err="1"/>
              <a:t>Tietoevry</a:t>
            </a:r>
            <a:r>
              <a:rPr lang="en-US" dirty="0"/>
              <a:t> sans light 11</a:t>
            </a:r>
          </a:p>
          <a:p>
            <a:pPr lvl="3"/>
            <a:r>
              <a:rPr lang="en-US" dirty="0"/>
              <a:t>Level 4, </a:t>
            </a:r>
            <a:r>
              <a:rPr lang="en-US" dirty="0" err="1"/>
              <a:t>Tietoevry</a:t>
            </a:r>
            <a:r>
              <a:rPr lang="en-US" dirty="0"/>
              <a:t> sans medium 11</a:t>
            </a:r>
          </a:p>
          <a:p>
            <a:pPr lvl="4"/>
            <a:r>
              <a:rPr lang="en-GB" dirty="0"/>
              <a:t>Level 5, </a:t>
            </a:r>
            <a:r>
              <a:rPr lang="en-GB" dirty="0" err="1"/>
              <a:t>Tietoevry</a:t>
            </a:r>
            <a:r>
              <a:rPr lang="en-GB" dirty="0"/>
              <a:t> sans medium 11 (Maroon colour)</a:t>
            </a:r>
          </a:p>
          <a:p>
            <a:pPr lvl="5"/>
            <a:r>
              <a:rPr lang="en-US" dirty="0"/>
              <a:t>Level 6, </a:t>
            </a:r>
            <a:r>
              <a:rPr lang="en-US" dirty="0" err="1"/>
              <a:t>Tietoevry</a:t>
            </a:r>
            <a:r>
              <a:rPr lang="en-US" dirty="0"/>
              <a:t> sans light 16 (Boardroom)</a:t>
            </a:r>
          </a:p>
          <a:p>
            <a:pPr lvl="6"/>
            <a:r>
              <a:rPr lang="en-US" dirty="0"/>
              <a:t>Level 7, </a:t>
            </a:r>
            <a:r>
              <a:rPr lang="en-US" dirty="0" err="1"/>
              <a:t>Tietoevry</a:t>
            </a:r>
            <a:r>
              <a:rPr lang="en-US" dirty="0"/>
              <a:t> sans light 20 (Classroom)</a:t>
            </a:r>
          </a:p>
          <a:p>
            <a:pPr lvl="7"/>
            <a:r>
              <a:rPr lang="en-US" dirty="0"/>
              <a:t>Level 8, </a:t>
            </a:r>
            <a:r>
              <a:rPr lang="en-US" dirty="0" err="1"/>
              <a:t>Tietoevry</a:t>
            </a:r>
            <a:r>
              <a:rPr lang="en-US" dirty="0"/>
              <a:t> sans light 24 (Ballroom)</a:t>
            </a:r>
          </a:p>
          <a:p>
            <a:pPr lvl="8"/>
            <a:r>
              <a:rPr lang="en-US" dirty="0"/>
              <a:t>Level 9,Tietoevry sans thin 36 (Infographics)</a:t>
            </a:r>
          </a:p>
          <a:p>
            <a:pPr lvl="8"/>
            <a:endParaRPr lang="en-GB" dirty="0"/>
          </a:p>
        </p:txBody>
      </p:sp>
      <p:sp>
        <p:nvSpPr>
          <p:cNvPr id="4" name="Date Placeholder 3"/>
          <p:cNvSpPr>
            <a:spLocks noGrp="1"/>
          </p:cNvSpPr>
          <p:nvPr>
            <p:ph type="dt" sz="half" idx="2"/>
          </p:nvPr>
        </p:nvSpPr>
        <p:spPr>
          <a:xfrm>
            <a:off x="8572072" y="6519219"/>
            <a:ext cx="2743200" cy="172509"/>
          </a:xfrm>
          <a:prstGeom prst="rect">
            <a:avLst/>
          </a:prstGeom>
        </p:spPr>
        <p:txBody>
          <a:bodyPr vert="horz" lIns="0" tIns="0" rIns="0" bIns="0" rtlCol="0" anchor="ctr"/>
          <a:lstStyle>
            <a:lvl1pPr algn="r">
              <a:defRPr sz="933">
                <a:solidFill>
                  <a:srgbClr val="BEBEBE"/>
                </a:solidFill>
              </a:defRPr>
            </a:lvl1pPr>
          </a:lstStyle>
          <a:p>
            <a:r>
              <a:rPr lang="en-US"/>
              <a:t>December 14, 2021</a:t>
            </a:r>
            <a:endParaRPr lang="en-GB" dirty="0"/>
          </a:p>
        </p:txBody>
      </p:sp>
      <p:sp>
        <p:nvSpPr>
          <p:cNvPr id="5" name="Footer Placeholder 4"/>
          <p:cNvSpPr>
            <a:spLocks noGrp="1"/>
          </p:cNvSpPr>
          <p:nvPr>
            <p:ph type="ftr" sz="quarter" idx="3"/>
          </p:nvPr>
        </p:nvSpPr>
        <p:spPr>
          <a:xfrm>
            <a:off x="1374161" y="6519219"/>
            <a:ext cx="684528" cy="172509"/>
          </a:xfrm>
          <a:prstGeom prst="rect">
            <a:avLst/>
          </a:prstGeom>
        </p:spPr>
        <p:txBody>
          <a:bodyPr vert="horz" wrap="none" lIns="0" tIns="0" rIns="0" bIns="0" rtlCol="0" anchor="ctr"/>
          <a:lstStyle>
            <a:lvl1pPr algn="l">
              <a:defRPr sz="933">
                <a:solidFill>
                  <a:srgbClr val="BEBEBE"/>
                </a:solidFill>
              </a:defRPr>
            </a:lvl1pPr>
          </a:lstStyle>
          <a:p>
            <a:r>
              <a:rPr lang="en-GB"/>
              <a:t>Internal</a:t>
            </a:r>
            <a:endParaRPr lang="en-GB" dirty="0"/>
          </a:p>
        </p:txBody>
      </p:sp>
      <p:sp>
        <p:nvSpPr>
          <p:cNvPr id="6" name="Slide Number Placeholder 5"/>
          <p:cNvSpPr>
            <a:spLocks noGrp="1"/>
          </p:cNvSpPr>
          <p:nvPr>
            <p:ph type="sldNum" sz="quarter" idx="4"/>
          </p:nvPr>
        </p:nvSpPr>
        <p:spPr>
          <a:xfrm>
            <a:off x="11376917" y="6519219"/>
            <a:ext cx="422089" cy="172509"/>
          </a:xfrm>
          <a:prstGeom prst="rect">
            <a:avLst/>
          </a:prstGeom>
        </p:spPr>
        <p:txBody>
          <a:bodyPr vert="horz" lIns="0" tIns="0" rIns="0" bIns="0" rtlCol="0" anchor="ctr"/>
          <a:lstStyle>
            <a:lvl1pPr algn="r">
              <a:defRPr sz="933">
                <a:solidFill>
                  <a:srgbClr val="BEBEBE"/>
                </a:solidFill>
              </a:defRPr>
            </a:lvl1pPr>
          </a:lstStyle>
          <a:p>
            <a:fld id="{61E25E67-CBB9-434B-BBF7-0A5E970272B8}" type="slidenum">
              <a:rPr lang="en-GB" smtClean="0"/>
              <a:pPr/>
              <a:t>‹#›</a:t>
            </a:fld>
            <a:endParaRPr lang="en-GB" dirty="0"/>
          </a:p>
        </p:txBody>
      </p:sp>
      <p:grpSp>
        <p:nvGrpSpPr>
          <p:cNvPr id="21" name="Graphic 19">
            <a:extLst>
              <a:ext uri="{FF2B5EF4-FFF2-40B4-BE49-F238E27FC236}">
                <a16:creationId xmlns:a16="http://schemas.microsoft.com/office/drawing/2014/main" id="{25FB6CBA-568C-4561-9F8B-63353D60C4F8}"/>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BEBEBE"/>
          </a:solidFill>
        </p:grpSpPr>
        <p:sp>
          <p:nvSpPr>
            <p:cNvPr id="22" name="Freeform: Shape 21">
              <a:extLst>
                <a:ext uri="{FF2B5EF4-FFF2-40B4-BE49-F238E27FC236}">
                  <a16:creationId xmlns:a16="http://schemas.microsoft.com/office/drawing/2014/main" id="{CD5553F2-FBCD-4BC0-89B1-C3C6B071A465}"/>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A6E97CA0-2B3D-4EC7-8814-4B1885DAA8A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1436BE29-9A5E-4924-96C1-C8FD6399636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4302BD2-1721-4C2B-918F-37EDB2DA21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4AA81E65-F43B-4507-962E-4E125887B53C}"/>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D8C82DF7-08D7-4B3C-A2EE-3F151BD3E0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5E78D303-7B1B-4CA5-98B1-5150A7C5556C}"/>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945B777B-422A-42E1-9FEF-493C5441CEB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0D0337E-6257-43B6-8A33-5D5B00F11F62}"/>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DBCDA05F-0DFB-434E-8D63-F21AC9981CF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261AAF30-1E5F-4CD3-9063-4CD80BA1F755}"/>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1A0A60F8-03A2-4F61-B78E-3B95B56313E6}"/>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2BAFDD46-3F79-4ABA-99B9-5B4F6A10C61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35" name="Freeform: Shape 34">
              <a:extLst>
                <a:ext uri="{FF2B5EF4-FFF2-40B4-BE49-F238E27FC236}">
                  <a16:creationId xmlns:a16="http://schemas.microsoft.com/office/drawing/2014/main" id="{761AE0C9-4144-43F9-A524-8675A64D4BEF}"/>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36" name="Freeform: Shape 35">
              <a:extLst>
                <a:ext uri="{FF2B5EF4-FFF2-40B4-BE49-F238E27FC236}">
                  <a16:creationId xmlns:a16="http://schemas.microsoft.com/office/drawing/2014/main" id="{3CCFBA73-1C05-4642-8FD7-EC0C2827D71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7" name="Freeform: Shape 36">
              <a:extLst>
                <a:ext uri="{FF2B5EF4-FFF2-40B4-BE49-F238E27FC236}">
                  <a16:creationId xmlns:a16="http://schemas.microsoft.com/office/drawing/2014/main" id="{AB432E7C-57D1-4945-8842-A6509C2261F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836BA895-901A-4EA1-839D-68CDC919D65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9773566D-F5D6-45EA-8088-C1671AE9349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73E19993-6F5D-408F-A761-CFB189BD3ED2}"/>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2609AB2E-EE1C-4E2C-93C7-D22EF0230ADD}"/>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11" name="xxLanguageTextBox">
            <a:extLst>
              <a:ext uri="{FF2B5EF4-FFF2-40B4-BE49-F238E27FC236}">
                <a16:creationId xmlns:a16="http://schemas.microsoft.com/office/drawing/2014/main" id="{58F81A98-8A90-4939-8305-1BD77D15340D}"/>
              </a:ext>
            </a:extLst>
          </p:cNvPr>
          <p:cNvSpPr/>
          <p:nvPr userDrawn="1">
            <p:custDataLst>
              <p:tags r:id="rId59"/>
            </p:custDataLst>
          </p:nvPr>
        </p:nvSpPr>
        <p:spPr>
          <a:xfrm>
            <a:off x="0" y="0"/>
            <a:ext cx="16933" cy="169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 name="xxLanguageTextBox">
            <a:extLst>
              <a:ext uri="{FF2B5EF4-FFF2-40B4-BE49-F238E27FC236}">
                <a16:creationId xmlns:a16="http://schemas.microsoft.com/office/drawing/2014/main" id="{0BA9C109-60A0-4CD7-8604-CA1350B8399E}"/>
              </a:ext>
            </a:extLst>
          </p:cNvPr>
          <p:cNvSpPr/>
          <p:nvPr userDrawn="1">
            <p:custDataLst>
              <p:tags r:id="rId60"/>
            </p:custDataLst>
          </p:nvPr>
        </p:nvSpPr>
        <p:spPr>
          <a:xfrm>
            <a:off x="0" y="0"/>
            <a:ext cx="16933" cy="16933"/>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 name="xxLanguageTextBox">
            <a:extLst>
              <a:ext uri="{FF2B5EF4-FFF2-40B4-BE49-F238E27FC236}">
                <a16:creationId xmlns:a16="http://schemas.microsoft.com/office/drawing/2014/main" id="{E3424136-D07B-4809-A0D0-DF64A4998C65}"/>
              </a:ext>
            </a:extLst>
          </p:cNvPr>
          <p:cNvSpPr/>
          <p:nvPr userDrawn="1">
            <p:custDataLst>
              <p:tags r:id="rId61"/>
            </p:custDataLst>
          </p:nvPr>
        </p:nvSpPr>
        <p:spPr>
          <a:xfrm>
            <a:off x="0" y="0"/>
            <a:ext cx="16933" cy="16933"/>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xxLanguageTextBox">
            <a:extLst>
              <a:ext uri="{FF2B5EF4-FFF2-40B4-BE49-F238E27FC236}">
                <a16:creationId xmlns:a16="http://schemas.microsoft.com/office/drawing/2014/main" id="{44890CA2-8BA5-4DAF-A661-773C108C9506}"/>
              </a:ext>
            </a:extLst>
          </p:cNvPr>
          <p:cNvSpPr/>
          <p:nvPr userDrawn="1">
            <p:custDataLst>
              <p:tags r:id="rId62"/>
            </p:custDataLst>
          </p:nvPr>
        </p:nvSpPr>
        <p:spPr>
          <a:xfrm>
            <a:off x="0" y="0"/>
            <a:ext cx="16933" cy="16933"/>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0" name="xxLanguageTextBox">
            <a:extLst>
              <a:ext uri="{FF2B5EF4-FFF2-40B4-BE49-F238E27FC236}">
                <a16:creationId xmlns:a16="http://schemas.microsoft.com/office/drawing/2014/main" id="{E61FCD24-C515-4CE0-8F76-ED33AB0DF48C}"/>
              </a:ext>
            </a:extLst>
          </p:cNvPr>
          <p:cNvSpPr/>
          <p:nvPr userDrawn="1">
            <p:custDataLst>
              <p:tags r:id="rId63"/>
            </p:custDataLst>
          </p:nvPr>
        </p:nvSpPr>
        <p:spPr>
          <a:xfrm>
            <a:off x="0" y="0"/>
            <a:ext cx="16933" cy="16933"/>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428996096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 id="2147483706" r:id="rId35"/>
    <p:sldLayoutId id="2147483707" r:id="rId36"/>
    <p:sldLayoutId id="2147483708" r:id="rId37"/>
    <p:sldLayoutId id="2147483709" r:id="rId38"/>
    <p:sldLayoutId id="2147483710" r:id="rId39"/>
    <p:sldLayoutId id="2147483711"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 id="2147483720" r:id="rId49"/>
    <p:sldLayoutId id="2147483721" r:id="rId50"/>
    <p:sldLayoutId id="2147483722" r:id="rId51"/>
    <p:sldLayoutId id="2147483723" r:id="rId52"/>
    <p:sldLayoutId id="2147483724" r:id="rId53"/>
    <p:sldLayoutId id="2147483725" r:id="rId54"/>
    <p:sldLayoutId id="2147483726" r:id="rId55"/>
    <p:sldLayoutId id="2147483727" r:id="rId56"/>
    <p:sldLayoutId id="2147483728" r:id="rId57"/>
  </p:sldLayoutIdLst>
  <p:hf hdr="0" dt="0"/>
  <p:txStyles>
    <p:titleStyle>
      <a:lvl1pPr algn="l" defTabSz="914377"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228594" indent="-228594" algn="l" defTabSz="914377" rtl="0" eaLnBrk="1" latinLnBrk="0" hangingPunct="1">
        <a:lnSpc>
          <a:spcPct val="100000"/>
        </a:lnSpc>
        <a:spcBef>
          <a:spcPts val="0"/>
        </a:spcBef>
        <a:spcAft>
          <a:spcPts val="400"/>
        </a:spcAft>
        <a:buFont typeface="Arial" panose="020B0604020202020204" pitchFamily="34" charset="0"/>
        <a:buChar char="•"/>
        <a:defRPr sz="1467" kern="1200">
          <a:solidFill>
            <a:schemeClr val="tx1"/>
          </a:solidFill>
          <a:latin typeface="+mn-lt"/>
          <a:ea typeface="+mn-ea"/>
          <a:cs typeface="+mn-cs"/>
        </a:defRPr>
      </a:lvl1pPr>
      <a:lvl2pPr marL="460788" indent="-230394" algn="l" defTabSz="914377" rtl="0" eaLnBrk="1" latinLnBrk="0" hangingPunct="1">
        <a:lnSpc>
          <a:spcPct val="100000"/>
        </a:lnSpc>
        <a:spcBef>
          <a:spcPts val="0"/>
        </a:spcBef>
        <a:spcAft>
          <a:spcPts val="400"/>
        </a:spcAft>
        <a:buFont typeface="Arial" panose="020B0604020202020204" pitchFamily="34" charset="0"/>
        <a:buChar char="–"/>
        <a:defRPr sz="1467" kern="1200">
          <a:solidFill>
            <a:schemeClr val="tx1"/>
          </a:solidFill>
          <a:latin typeface="+mn-lt"/>
          <a:ea typeface="+mn-ea"/>
          <a:cs typeface="+mn-cs"/>
        </a:defRPr>
      </a:lvl2pPr>
      <a:lvl3pPr marL="691183" indent="-230394" algn="l" defTabSz="914377" rtl="0" eaLnBrk="1" latinLnBrk="0" hangingPunct="1">
        <a:lnSpc>
          <a:spcPct val="100000"/>
        </a:lnSpc>
        <a:spcBef>
          <a:spcPts val="0"/>
        </a:spcBef>
        <a:spcAft>
          <a:spcPts val="400"/>
        </a:spcAft>
        <a:buFont typeface="Wingdings" panose="05000000000000000000" pitchFamily="2" charset="2"/>
        <a:buChar char="§"/>
        <a:defRPr sz="1467"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400"/>
        </a:spcAft>
        <a:buFont typeface="Roboto" panose="02000000000000000000" pitchFamily="2" charset="0"/>
        <a:buChar char="​"/>
        <a:defRPr sz="1467" kern="1200">
          <a:solidFill>
            <a:schemeClr val="tx1"/>
          </a:solidFill>
          <a:latin typeface="Tietoevry Sans 1 Medium" pitchFamily="2" charset="0"/>
          <a:ea typeface="+mn-ea"/>
          <a:cs typeface="+mn-cs"/>
        </a:defRPr>
      </a:lvl4pPr>
      <a:lvl5pPr marL="0" indent="0" algn="l" defTabSz="914377" rtl="0" eaLnBrk="1" latinLnBrk="0" hangingPunct="1">
        <a:lnSpc>
          <a:spcPct val="100000"/>
        </a:lnSpc>
        <a:spcBef>
          <a:spcPts val="0"/>
        </a:spcBef>
        <a:spcAft>
          <a:spcPts val="400"/>
        </a:spcAft>
        <a:buFont typeface="Roboto" panose="02000000000000000000" pitchFamily="2" charset="0"/>
        <a:buChar char="​"/>
        <a:defRPr sz="1467" kern="1200">
          <a:solidFill>
            <a:srgbClr val="64302F"/>
          </a:solidFill>
          <a:latin typeface="Tietoevry Sans 1 Medium" pitchFamily="2" charset="0"/>
          <a:ea typeface="+mn-ea"/>
          <a:cs typeface="+mn-cs"/>
        </a:defRPr>
      </a:lvl5pPr>
      <a:lvl6pPr marL="0" indent="0" algn="l" defTabSz="914377" rtl="0" eaLnBrk="1" latinLnBrk="0" hangingPunct="1">
        <a:lnSpc>
          <a:spcPct val="100000"/>
        </a:lnSpc>
        <a:spcBef>
          <a:spcPts val="0"/>
        </a:spcBef>
        <a:spcAft>
          <a:spcPts val="400"/>
        </a:spcAft>
        <a:buFont typeface="Roboto" panose="02000000000000000000" pitchFamily="2" charset="0"/>
        <a:buChar char="​"/>
        <a:defRPr sz="2133"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400"/>
        </a:spcAft>
        <a:buFont typeface="Roboto" panose="02000000000000000000" pitchFamily="2" charset="0"/>
        <a:buChar char="​"/>
        <a:defRPr sz="2667"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400"/>
        </a:spcAft>
        <a:buFont typeface="Roboto" panose="02000000000000000000" pitchFamily="2" charset="0"/>
        <a:buChar char="​"/>
        <a:defRPr sz="320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400"/>
        </a:spcAft>
        <a:buFont typeface="Roboto" panose="02000000000000000000" pitchFamily="2" charset="0"/>
        <a:buChar char="​"/>
        <a:defRPr sz="4800" kern="1200">
          <a:solidFill>
            <a:schemeClr val="tx1"/>
          </a:solidFill>
          <a:latin typeface="Tietoevry Sans 1 Thin" pitchFamily="2" charset="0"/>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79">
          <p15:clr>
            <a:srgbClr val="F26B43"/>
          </p15:clr>
        </p15:guide>
        <p15:guide id="2" orient="horz" pos="146">
          <p15:clr>
            <a:srgbClr val="F26B43"/>
          </p15:clr>
        </p15:guide>
        <p15:guide id="3" pos="181">
          <p15:clr>
            <a:srgbClr val="F26B43"/>
          </p15:clr>
        </p15:guide>
        <p15:guide id="4" orient="horz" pos="872">
          <p15:clr>
            <a:srgbClr val="F26B43"/>
          </p15:clr>
        </p15:guide>
        <p15:guide id="5" orient="horz" pos="2913">
          <p15:clr>
            <a:srgbClr val="F26B43"/>
          </p15:clr>
        </p15:guide>
        <p15:guide id="7" orient="horz" pos="7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3118" y="309032"/>
            <a:ext cx="11425767" cy="1344085"/>
          </a:xfrm>
          <a:prstGeom prst="rect">
            <a:avLst/>
          </a:prstGeom>
        </p:spPr>
        <p:txBody>
          <a:bodyPr vert="horz" lIns="0" tIns="0" rIns="0" bIns="0" rtlCol="0" anchor="t">
            <a:noAutofit/>
          </a:bodyPr>
          <a:lstStyle/>
          <a:p>
            <a:r>
              <a:rPr lang="en-GB" dirty="0"/>
              <a:t>Click to add title</a:t>
            </a:r>
          </a:p>
        </p:txBody>
      </p:sp>
      <p:sp>
        <p:nvSpPr>
          <p:cNvPr id="3" name="Text Placeholder 2"/>
          <p:cNvSpPr>
            <a:spLocks noGrp="1"/>
          </p:cNvSpPr>
          <p:nvPr>
            <p:ph type="body" idx="1"/>
          </p:nvPr>
        </p:nvSpPr>
        <p:spPr>
          <a:xfrm>
            <a:off x="383118" y="1845735"/>
            <a:ext cx="11425765" cy="4320117"/>
          </a:xfrm>
          <a:prstGeom prst="rect">
            <a:avLst/>
          </a:prstGeom>
        </p:spPr>
        <p:txBody>
          <a:bodyPr vert="horz" lIns="0" tIns="0" rIns="0" bIns="0" rtlCol="0">
            <a:normAutofit/>
          </a:bodyPr>
          <a:lstStyle/>
          <a:p>
            <a:pPr lvl="0"/>
            <a:r>
              <a:rPr lang="en-US" dirty="0"/>
              <a:t>Level 1, Calibri Light11</a:t>
            </a:r>
          </a:p>
          <a:p>
            <a:pPr lvl="1"/>
            <a:r>
              <a:rPr lang="en-US" dirty="0"/>
              <a:t>Level 2, Calibri Light 11</a:t>
            </a:r>
          </a:p>
          <a:p>
            <a:pPr lvl="2"/>
            <a:r>
              <a:rPr lang="en-US" dirty="0"/>
              <a:t>Level 3, Calibri Light11</a:t>
            </a:r>
          </a:p>
          <a:p>
            <a:pPr lvl="3"/>
            <a:r>
              <a:rPr lang="en-US" dirty="0"/>
              <a:t>Level 4, Calibri Light Bold 11</a:t>
            </a:r>
          </a:p>
          <a:p>
            <a:pPr lvl="4"/>
            <a:r>
              <a:rPr lang="en-GB" dirty="0"/>
              <a:t>Level 5, Calibri Light Bold 11 (Maroon colour)</a:t>
            </a:r>
          </a:p>
          <a:p>
            <a:pPr lvl="5"/>
            <a:r>
              <a:rPr lang="en-US" dirty="0"/>
              <a:t>Level 6, Calibri Light 16 (Boardroom)</a:t>
            </a:r>
          </a:p>
          <a:p>
            <a:pPr lvl="6"/>
            <a:r>
              <a:rPr lang="en-US" dirty="0"/>
              <a:t>Level 7, Calibri Light20 (Classroom)</a:t>
            </a:r>
          </a:p>
          <a:p>
            <a:pPr lvl="7"/>
            <a:r>
              <a:rPr lang="en-US" dirty="0"/>
              <a:t>Level 8, Calibri Light 24 (Ballroom)</a:t>
            </a:r>
          </a:p>
          <a:p>
            <a:pPr lvl="8"/>
            <a:r>
              <a:rPr lang="en-US" dirty="0"/>
              <a:t>Level 9, Calibri Light 36 (Infographics)</a:t>
            </a:r>
          </a:p>
          <a:p>
            <a:pPr lvl="8"/>
            <a:endParaRPr lang="en-GB" dirty="0"/>
          </a:p>
        </p:txBody>
      </p:sp>
      <p:sp>
        <p:nvSpPr>
          <p:cNvPr id="4" name="Date Placeholder 3"/>
          <p:cNvSpPr>
            <a:spLocks noGrp="1"/>
          </p:cNvSpPr>
          <p:nvPr>
            <p:ph type="dt" sz="half" idx="2"/>
          </p:nvPr>
        </p:nvSpPr>
        <p:spPr>
          <a:xfrm>
            <a:off x="8572072" y="6519219"/>
            <a:ext cx="2743200" cy="172509"/>
          </a:xfrm>
          <a:prstGeom prst="rect">
            <a:avLst/>
          </a:prstGeom>
        </p:spPr>
        <p:txBody>
          <a:bodyPr vert="horz" lIns="0" tIns="0" rIns="0" bIns="0" rtlCol="0" anchor="ctr"/>
          <a:lstStyle>
            <a:lvl1pPr algn="r">
              <a:defRPr sz="933">
                <a:solidFill>
                  <a:srgbClr val="BEBEBE"/>
                </a:solidFill>
              </a:defRPr>
            </a:lvl1pPr>
          </a:lstStyle>
          <a:p>
            <a:r>
              <a:rPr lang="en-US"/>
              <a:t>December 14, 2021</a:t>
            </a:r>
            <a:endParaRPr lang="en-GB" dirty="0"/>
          </a:p>
        </p:txBody>
      </p:sp>
      <p:sp>
        <p:nvSpPr>
          <p:cNvPr id="5" name="Footer Placeholder 4"/>
          <p:cNvSpPr>
            <a:spLocks noGrp="1"/>
          </p:cNvSpPr>
          <p:nvPr>
            <p:ph type="ftr" sz="quarter" idx="3"/>
          </p:nvPr>
        </p:nvSpPr>
        <p:spPr>
          <a:xfrm>
            <a:off x="1374161" y="6519219"/>
            <a:ext cx="684528" cy="172509"/>
          </a:xfrm>
          <a:prstGeom prst="rect">
            <a:avLst/>
          </a:prstGeom>
        </p:spPr>
        <p:txBody>
          <a:bodyPr vert="horz" wrap="none" lIns="0" tIns="0" rIns="0" bIns="0" rtlCol="0" anchor="ctr"/>
          <a:lstStyle>
            <a:lvl1pPr algn="l">
              <a:defRPr sz="933">
                <a:solidFill>
                  <a:srgbClr val="BEBEBE"/>
                </a:solidFill>
              </a:defRPr>
            </a:lvl1pPr>
          </a:lstStyle>
          <a:p>
            <a:r>
              <a:rPr lang="en-GB"/>
              <a:t>Internal</a:t>
            </a:r>
            <a:endParaRPr lang="en-GB" dirty="0"/>
          </a:p>
        </p:txBody>
      </p:sp>
      <p:sp>
        <p:nvSpPr>
          <p:cNvPr id="6" name="Slide Number Placeholder 5"/>
          <p:cNvSpPr>
            <a:spLocks noGrp="1"/>
          </p:cNvSpPr>
          <p:nvPr>
            <p:ph type="sldNum" sz="quarter" idx="4"/>
          </p:nvPr>
        </p:nvSpPr>
        <p:spPr>
          <a:xfrm>
            <a:off x="11376917" y="6519219"/>
            <a:ext cx="422089" cy="172509"/>
          </a:xfrm>
          <a:prstGeom prst="rect">
            <a:avLst/>
          </a:prstGeom>
        </p:spPr>
        <p:txBody>
          <a:bodyPr vert="horz" lIns="0" tIns="0" rIns="0" bIns="0" rtlCol="0" anchor="ctr"/>
          <a:lstStyle>
            <a:lvl1pPr algn="r">
              <a:defRPr sz="933">
                <a:solidFill>
                  <a:srgbClr val="BEBEBE"/>
                </a:solidFill>
              </a:defRPr>
            </a:lvl1pPr>
          </a:lstStyle>
          <a:p>
            <a:fld id="{61E25E67-CBB9-434B-BBF7-0A5E970272B8}" type="slidenum">
              <a:rPr lang="en-GB" smtClean="0"/>
              <a:pPr/>
              <a:t>‹#›</a:t>
            </a:fld>
            <a:endParaRPr lang="en-GB" dirty="0"/>
          </a:p>
        </p:txBody>
      </p:sp>
      <p:grpSp>
        <p:nvGrpSpPr>
          <p:cNvPr id="21" name="Graphic 19">
            <a:extLst>
              <a:ext uri="{FF2B5EF4-FFF2-40B4-BE49-F238E27FC236}">
                <a16:creationId xmlns:a16="http://schemas.microsoft.com/office/drawing/2014/main" id="{25FB6CBA-568C-4561-9F8B-63353D60C4F8}"/>
              </a:ext>
              <a:ext uri="{C183D7F6-B498-43B3-948B-1728B52AA6E4}">
                <adec:decorative xmlns:adec="http://schemas.microsoft.com/office/drawing/2017/decorative" val="1"/>
              </a:ext>
            </a:extLst>
          </p:cNvPr>
          <p:cNvGrpSpPr/>
          <p:nvPr userDrawn="1"/>
        </p:nvGrpSpPr>
        <p:grpSpPr>
          <a:xfrm>
            <a:off x="392793" y="6551636"/>
            <a:ext cx="650555" cy="108749"/>
            <a:chOff x="301852" y="4913727"/>
            <a:chExt cx="487916" cy="81562"/>
          </a:xfrm>
          <a:solidFill>
            <a:srgbClr val="BEBEBE"/>
          </a:solidFill>
        </p:grpSpPr>
        <p:sp>
          <p:nvSpPr>
            <p:cNvPr id="22" name="Freeform: Shape 21">
              <a:extLst>
                <a:ext uri="{FF2B5EF4-FFF2-40B4-BE49-F238E27FC236}">
                  <a16:creationId xmlns:a16="http://schemas.microsoft.com/office/drawing/2014/main" id="{CD5553F2-FBCD-4BC0-89B1-C3C6B071A465}"/>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sz="2400"/>
            </a:p>
          </p:txBody>
        </p:sp>
        <p:sp>
          <p:nvSpPr>
            <p:cNvPr id="23" name="Freeform: Shape 22">
              <a:extLst>
                <a:ext uri="{FF2B5EF4-FFF2-40B4-BE49-F238E27FC236}">
                  <a16:creationId xmlns:a16="http://schemas.microsoft.com/office/drawing/2014/main" id="{A6E97CA0-2B3D-4EC7-8814-4B1885DAA8A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24" name="Freeform: Shape 23">
              <a:extLst>
                <a:ext uri="{FF2B5EF4-FFF2-40B4-BE49-F238E27FC236}">
                  <a16:creationId xmlns:a16="http://schemas.microsoft.com/office/drawing/2014/main" id="{1436BE29-9A5E-4924-96C1-C8FD6399636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sz="2400"/>
            </a:p>
          </p:txBody>
        </p:sp>
        <p:sp>
          <p:nvSpPr>
            <p:cNvPr id="25" name="Freeform: Shape 24">
              <a:extLst>
                <a:ext uri="{FF2B5EF4-FFF2-40B4-BE49-F238E27FC236}">
                  <a16:creationId xmlns:a16="http://schemas.microsoft.com/office/drawing/2014/main" id="{B4302BD2-1721-4C2B-918F-37EDB2DA21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6" name="Freeform: Shape 25">
              <a:extLst>
                <a:ext uri="{FF2B5EF4-FFF2-40B4-BE49-F238E27FC236}">
                  <a16:creationId xmlns:a16="http://schemas.microsoft.com/office/drawing/2014/main" id="{4AA81E65-F43B-4507-962E-4E125887B53C}"/>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sz="2400"/>
            </a:p>
          </p:txBody>
        </p:sp>
        <p:sp>
          <p:nvSpPr>
            <p:cNvPr id="27" name="Freeform: Shape 26">
              <a:extLst>
                <a:ext uri="{FF2B5EF4-FFF2-40B4-BE49-F238E27FC236}">
                  <a16:creationId xmlns:a16="http://schemas.microsoft.com/office/drawing/2014/main" id="{D8C82DF7-08D7-4B3C-A2EE-3F151BD3E0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sz="2400"/>
            </a:p>
          </p:txBody>
        </p:sp>
        <p:sp>
          <p:nvSpPr>
            <p:cNvPr id="28" name="Freeform: Shape 27">
              <a:extLst>
                <a:ext uri="{FF2B5EF4-FFF2-40B4-BE49-F238E27FC236}">
                  <a16:creationId xmlns:a16="http://schemas.microsoft.com/office/drawing/2014/main" id="{5E78D303-7B1B-4CA5-98B1-5150A7C5556C}"/>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sz="2400"/>
            </a:p>
          </p:txBody>
        </p:sp>
        <p:sp>
          <p:nvSpPr>
            <p:cNvPr id="29" name="Freeform: Shape 28">
              <a:extLst>
                <a:ext uri="{FF2B5EF4-FFF2-40B4-BE49-F238E27FC236}">
                  <a16:creationId xmlns:a16="http://schemas.microsoft.com/office/drawing/2014/main" id="{945B777B-422A-42E1-9FEF-493C5441CEB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sz="2400"/>
            </a:p>
          </p:txBody>
        </p:sp>
        <p:sp>
          <p:nvSpPr>
            <p:cNvPr id="30" name="Freeform: Shape 29">
              <a:extLst>
                <a:ext uri="{FF2B5EF4-FFF2-40B4-BE49-F238E27FC236}">
                  <a16:creationId xmlns:a16="http://schemas.microsoft.com/office/drawing/2014/main" id="{F0D0337E-6257-43B6-8A33-5D5B00F11F62}"/>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sz="2400"/>
            </a:p>
          </p:txBody>
        </p:sp>
        <p:sp>
          <p:nvSpPr>
            <p:cNvPr id="31" name="Freeform: Shape 30">
              <a:extLst>
                <a:ext uri="{FF2B5EF4-FFF2-40B4-BE49-F238E27FC236}">
                  <a16:creationId xmlns:a16="http://schemas.microsoft.com/office/drawing/2014/main" id="{DBCDA05F-0DFB-434E-8D63-F21AC9981CF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sz="2400"/>
            </a:p>
          </p:txBody>
        </p:sp>
        <p:sp>
          <p:nvSpPr>
            <p:cNvPr id="32" name="Freeform: Shape 31">
              <a:extLst>
                <a:ext uri="{FF2B5EF4-FFF2-40B4-BE49-F238E27FC236}">
                  <a16:creationId xmlns:a16="http://schemas.microsoft.com/office/drawing/2014/main" id="{261AAF30-1E5F-4CD3-9063-4CD80BA1F755}"/>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sz="2400"/>
            </a:p>
          </p:txBody>
        </p:sp>
        <p:sp>
          <p:nvSpPr>
            <p:cNvPr id="33" name="Freeform: Shape 32">
              <a:extLst>
                <a:ext uri="{FF2B5EF4-FFF2-40B4-BE49-F238E27FC236}">
                  <a16:creationId xmlns:a16="http://schemas.microsoft.com/office/drawing/2014/main" id="{1A0A60F8-03A2-4F61-B78E-3B95B56313E6}"/>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sz="2400"/>
            </a:p>
          </p:txBody>
        </p:sp>
        <p:sp>
          <p:nvSpPr>
            <p:cNvPr id="34" name="Freeform: Shape 33">
              <a:extLst>
                <a:ext uri="{FF2B5EF4-FFF2-40B4-BE49-F238E27FC236}">
                  <a16:creationId xmlns:a16="http://schemas.microsoft.com/office/drawing/2014/main" id="{2BAFDD46-3F79-4ABA-99B9-5B4F6A10C61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sz="2400"/>
            </a:p>
          </p:txBody>
        </p:sp>
        <p:sp>
          <p:nvSpPr>
            <p:cNvPr id="35" name="Freeform: Shape 34">
              <a:extLst>
                <a:ext uri="{FF2B5EF4-FFF2-40B4-BE49-F238E27FC236}">
                  <a16:creationId xmlns:a16="http://schemas.microsoft.com/office/drawing/2014/main" id="{761AE0C9-4144-43F9-A524-8675A64D4BEF}"/>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sz="2400"/>
            </a:p>
          </p:txBody>
        </p:sp>
        <p:sp>
          <p:nvSpPr>
            <p:cNvPr id="36" name="Freeform: Shape 35">
              <a:extLst>
                <a:ext uri="{FF2B5EF4-FFF2-40B4-BE49-F238E27FC236}">
                  <a16:creationId xmlns:a16="http://schemas.microsoft.com/office/drawing/2014/main" id="{3CCFBA73-1C05-4642-8FD7-EC0C2827D71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sz="2400"/>
            </a:p>
          </p:txBody>
        </p:sp>
        <p:sp>
          <p:nvSpPr>
            <p:cNvPr id="37" name="Freeform: Shape 36">
              <a:extLst>
                <a:ext uri="{FF2B5EF4-FFF2-40B4-BE49-F238E27FC236}">
                  <a16:creationId xmlns:a16="http://schemas.microsoft.com/office/drawing/2014/main" id="{AB432E7C-57D1-4945-8842-A6509C2261F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sz="2400"/>
            </a:p>
          </p:txBody>
        </p:sp>
        <p:sp>
          <p:nvSpPr>
            <p:cNvPr id="38" name="Freeform: Shape 37">
              <a:extLst>
                <a:ext uri="{FF2B5EF4-FFF2-40B4-BE49-F238E27FC236}">
                  <a16:creationId xmlns:a16="http://schemas.microsoft.com/office/drawing/2014/main" id="{836BA895-901A-4EA1-839D-68CDC919D65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sz="2400"/>
            </a:p>
          </p:txBody>
        </p:sp>
        <p:sp>
          <p:nvSpPr>
            <p:cNvPr id="39" name="Freeform: Shape 38">
              <a:extLst>
                <a:ext uri="{FF2B5EF4-FFF2-40B4-BE49-F238E27FC236}">
                  <a16:creationId xmlns:a16="http://schemas.microsoft.com/office/drawing/2014/main" id="{9773566D-F5D6-45EA-8088-C1671AE9349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sz="2400"/>
            </a:p>
          </p:txBody>
        </p:sp>
        <p:sp>
          <p:nvSpPr>
            <p:cNvPr id="40" name="Freeform: Shape 39">
              <a:extLst>
                <a:ext uri="{FF2B5EF4-FFF2-40B4-BE49-F238E27FC236}">
                  <a16:creationId xmlns:a16="http://schemas.microsoft.com/office/drawing/2014/main" id="{73E19993-6F5D-408F-A761-CFB189BD3ED2}"/>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sz="2400"/>
            </a:p>
          </p:txBody>
        </p:sp>
        <p:sp>
          <p:nvSpPr>
            <p:cNvPr id="41" name="Freeform: Shape 40">
              <a:extLst>
                <a:ext uri="{FF2B5EF4-FFF2-40B4-BE49-F238E27FC236}">
                  <a16:creationId xmlns:a16="http://schemas.microsoft.com/office/drawing/2014/main" id="{2609AB2E-EE1C-4E2C-93C7-D22EF0230ADD}"/>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sz="2400"/>
            </a:p>
          </p:txBody>
        </p:sp>
      </p:grpSp>
      <p:sp>
        <p:nvSpPr>
          <p:cNvPr id="11" name="xxLanguageTextBox">
            <a:extLst>
              <a:ext uri="{FF2B5EF4-FFF2-40B4-BE49-F238E27FC236}">
                <a16:creationId xmlns:a16="http://schemas.microsoft.com/office/drawing/2014/main" id="{58F81A98-8A90-4939-8305-1BD77D15340D}"/>
              </a:ext>
            </a:extLst>
          </p:cNvPr>
          <p:cNvSpPr/>
          <p:nvPr userDrawn="1">
            <p:custDataLst>
              <p:tags r:id="rId59"/>
            </p:custDataLst>
          </p:nvPr>
        </p:nvSpPr>
        <p:spPr>
          <a:xfrm>
            <a:off x="0" y="0"/>
            <a:ext cx="16933" cy="169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 name="xxLanguageTextBox">
            <a:extLst>
              <a:ext uri="{FF2B5EF4-FFF2-40B4-BE49-F238E27FC236}">
                <a16:creationId xmlns:a16="http://schemas.microsoft.com/office/drawing/2014/main" id="{0BA9C109-60A0-4CD7-8604-CA1350B8399E}"/>
              </a:ext>
            </a:extLst>
          </p:cNvPr>
          <p:cNvSpPr/>
          <p:nvPr userDrawn="1">
            <p:custDataLst>
              <p:tags r:id="rId60"/>
            </p:custDataLst>
          </p:nvPr>
        </p:nvSpPr>
        <p:spPr>
          <a:xfrm>
            <a:off x="0" y="0"/>
            <a:ext cx="16933" cy="16933"/>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8" name="xxLanguageTextBox">
            <a:extLst>
              <a:ext uri="{FF2B5EF4-FFF2-40B4-BE49-F238E27FC236}">
                <a16:creationId xmlns:a16="http://schemas.microsoft.com/office/drawing/2014/main" id="{E3424136-D07B-4809-A0D0-DF64A4998C65}"/>
              </a:ext>
            </a:extLst>
          </p:cNvPr>
          <p:cNvSpPr/>
          <p:nvPr userDrawn="1">
            <p:custDataLst>
              <p:tags r:id="rId61"/>
            </p:custDataLst>
          </p:nvPr>
        </p:nvSpPr>
        <p:spPr>
          <a:xfrm>
            <a:off x="0" y="0"/>
            <a:ext cx="16933" cy="16933"/>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xxLanguageTextBox">
            <a:extLst>
              <a:ext uri="{FF2B5EF4-FFF2-40B4-BE49-F238E27FC236}">
                <a16:creationId xmlns:a16="http://schemas.microsoft.com/office/drawing/2014/main" id="{44890CA2-8BA5-4DAF-A661-773C108C9506}"/>
              </a:ext>
            </a:extLst>
          </p:cNvPr>
          <p:cNvSpPr/>
          <p:nvPr userDrawn="1">
            <p:custDataLst>
              <p:tags r:id="rId62"/>
            </p:custDataLst>
          </p:nvPr>
        </p:nvSpPr>
        <p:spPr>
          <a:xfrm>
            <a:off x="0" y="0"/>
            <a:ext cx="16933" cy="16933"/>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0" name="xxLanguageTextBox">
            <a:extLst>
              <a:ext uri="{FF2B5EF4-FFF2-40B4-BE49-F238E27FC236}">
                <a16:creationId xmlns:a16="http://schemas.microsoft.com/office/drawing/2014/main" id="{E61FCD24-C515-4CE0-8F76-ED33AB0DF48C}"/>
              </a:ext>
            </a:extLst>
          </p:cNvPr>
          <p:cNvSpPr/>
          <p:nvPr userDrawn="1">
            <p:custDataLst>
              <p:tags r:id="rId63"/>
            </p:custDataLst>
          </p:nvPr>
        </p:nvSpPr>
        <p:spPr>
          <a:xfrm>
            <a:off x="0" y="0"/>
            <a:ext cx="16933" cy="16933"/>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3508119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1" r:id="rId52"/>
    <p:sldLayoutId id="2147483782" r:id="rId53"/>
    <p:sldLayoutId id="2147483783" r:id="rId54"/>
    <p:sldLayoutId id="2147483784" r:id="rId55"/>
    <p:sldLayoutId id="2147483785" r:id="rId56"/>
    <p:sldLayoutId id="2147483786" r:id="rId57"/>
  </p:sldLayoutIdLst>
  <p:hf hdr="0" dt="0"/>
  <p:txStyles>
    <p:titleStyle>
      <a:lvl1pPr algn="l" defTabSz="914377"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228594" indent="-228594" algn="l" defTabSz="914377" rtl="0" eaLnBrk="1" latinLnBrk="0" hangingPunct="1">
        <a:lnSpc>
          <a:spcPct val="100000"/>
        </a:lnSpc>
        <a:spcBef>
          <a:spcPts val="0"/>
        </a:spcBef>
        <a:spcAft>
          <a:spcPts val="400"/>
        </a:spcAft>
        <a:buFont typeface="Arial" panose="020B0604020202020204" pitchFamily="34" charset="0"/>
        <a:buChar char="•"/>
        <a:defRPr sz="1467" kern="1200">
          <a:solidFill>
            <a:schemeClr val="tx1"/>
          </a:solidFill>
          <a:latin typeface="+mn-lt"/>
          <a:ea typeface="+mn-ea"/>
          <a:cs typeface="+mn-cs"/>
        </a:defRPr>
      </a:lvl1pPr>
      <a:lvl2pPr marL="460788" indent="-230394" algn="l" defTabSz="914377" rtl="0" eaLnBrk="1" latinLnBrk="0" hangingPunct="1">
        <a:lnSpc>
          <a:spcPct val="100000"/>
        </a:lnSpc>
        <a:spcBef>
          <a:spcPts val="0"/>
        </a:spcBef>
        <a:spcAft>
          <a:spcPts val="400"/>
        </a:spcAft>
        <a:buFont typeface="Arial" panose="020B0604020202020204" pitchFamily="34" charset="0"/>
        <a:buChar char="–"/>
        <a:defRPr sz="1467" kern="1200">
          <a:solidFill>
            <a:schemeClr val="tx1"/>
          </a:solidFill>
          <a:latin typeface="+mn-lt"/>
          <a:ea typeface="+mn-ea"/>
          <a:cs typeface="+mn-cs"/>
        </a:defRPr>
      </a:lvl2pPr>
      <a:lvl3pPr marL="691183" indent="-230394" algn="l" defTabSz="914377" rtl="0" eaLnBrk="1" latinLnBrk="0" hangingPunct="1">
        <a:lnSpc>
          <a:spcPct val="100000"/>
        </a:lnSpc>
        <a:spcBef>
          <a:spcPts val="0"/>
        </a:spcBef>
        <a:spcAft>
          <a:spcPts val="400"/>
        </a:spcAft>
        <a:buFont typeface="Wingdings" panose="05000000000000000000" pitchFamily="2" charset="2"/>
        <a:buChar char="§"/>
        <a:defRPr sz="1467"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400"/>
        </a:spcAft>
        <a:buFont typeface="Roboto" panose="02000000000000000000" pitchFamily="2" charset="0"/>
        <a:buChar char="​"/>
        <a:defRPr sz="1467" b="1"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400"/>
        </a:spcAft>
        <a:buFont typeface="Roboto" panose="02000000000000000000" pitchFamily="2" charset="0"/>
        <a:buChar char="​"/>
        <a:defRPr sz="1467" b="1" kern="1200">
          <a:solidFill>
            <a:srgbClr val="64302F"/>
          </a:solidFill>
          <a:latin typeface="+mn-lt"/>
          <a:ea typeface="+mn-ea"/>
          <a:cs typeface="+mn-cs"/>
        </a:defRPr>
      </a:lvl5pPr>
      <a:lvl6pPr marL="0" indent="0" algn="l" defTabSz="914377" rtl="0" eaLnBrk="1" latinLnBrk="0" hangingPunct="1">
        <a:lnSpc>
          <a:spcPct val="100000"/>
        </a:lnSpc>
        <a:spcBef>
          <a:spcPts val="0"/>
        </a:spcBef>
        <a:spcAft>
          <a:spcPts val="400"/>
        </a:spcAft>
        <a:buFont typeface="Roboto" panose="02000000000000000000" pitchFamily="2" charset="0"/>
        <a:buChar char="​"/>
        <a:defRPr sz="2133"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400"/>
        </a:spcAft>
        <a:buFont typeface="Roboto" panose="02000000000000000000" pitchFamily="2" charset="0"/>
        <a:buChar char="​"/>
        <a:defRPr sz="2667"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400"/>
        </a:spcAft>
        <a:buFont typeface="Roboto" panose="02000000000000000000" pitchFamily="2" charset="0"/>
        <a:buChar char="​"/>
        <a:defRPr sz="320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400"/>
        </a:spcAft>
        <a:buFont typeface="Roboto" panose="02000000000000000000" pitchFamily="2" charset="0"/>
        <a:buChar char="​"/>
        <a:defRPr sz="4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79">
          <p15:clr>
            <a:srgbClr val="F26B43"/>
          </p15:clr>
        </p15:guide>
        <p15:guide id="2" orient="horz" pos="146">
          <p15:clr>
            <a:srgbClr val="F26B43"/>
          </p15:clr>
        </p15:guide>
        <p15:guide id="3" pos="181">
          <p15:clr>
            <a:srgbClr val="F26B43"/>
          </p15:clr>
        </p15:guide>
        <p15:guide id="4" orient="horz" pos="872">
          <p15:clr>
            <a:srgbClr val="F26B43"/>
          </p15:clr>
        </p15:guide>
        <p15:guide id="5" orient="horz" pos="2913">
          <p15:clr>
            <a:srgbClr val="F26B43"/>
          </p15:clr>
        </p15:guide>
        <p15:guide id="7" orient="horz" pos="78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customXml" Target="../../customXml/item1.xml"/><Relationship Id="rId1" Type="http://schemas.openxmlformats.org/officeDocument/2006/relationships/customXml" Target="../../customXml/item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7.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C9C9-02E4-467B-997E-6A2B7113BAEE}"/>
              </a:ext>
            </a:extLst>
          </p:cNvPr>
          <p:cNvSpPr>
            <a:spLocks noGrp="1"/>
          </p:cNvSpPr>
          <p:nvPr>
            <p:ph type="ctrTitle"/>
          </p:nvPr>
        </p:nvSpPr>
        <p:spPr/>
        <p:txBody>
          <a:bodyPr/>
          <a:lstStyle/>
          <a:p>
            <a:r>
              <a:rPr lang="en-GB" sz="6000" dirty="0">
                <a:latin typeface="Arial"/>
                <a:cs typeface="Arial"/>
              </a:rPr>
              <a:t>React JS</a:t>
            </a:r>
            <a:endParaRPr lang="en-GB" dirty="0"/>
          </a:p>
        </p:txBody>
      </p:sp>
      <p:sp>
        <p:nvSpPr>
          <p:cNvPr id="4" name="Text Placeholder 3">
            <a:extLst>
              <a:ext uri="{FF2B5EF4-FFF2-40B4-BE49-F238E27FC236}">
                <a16:creationId xmlns:a16="http://schemas.microsoft.com/office/drawing/2014/main" id="{2275ABC2-5E8B-4AB7-9682-A2D01F55950A}"/>
              </a:ext>
            </a:extLst>
          </p:cNvPr>
          <p:cNvSpPr>
            <a:spLocks noGrp="1"/>
          </p:cNvSpPr>
          <p:nvPr>
            <p:ph type="body" sz="quarter" idx="13"/>
          </p:nvPr>
        </p:nvSpPr>
        <p:spPr/>
        <p:txBody>
          <a:bodyPr>
            <a:normAutofit lnSpcReduction="10000"/>
          </a:bodyPr>
          <a:lstStyle/>
          <a:p>
            <a:r>
              <a:rPr lang="en-GB" dirty="0"/>
              <a:t>Chahat Uppal</a:t>
            </a:r>
          </a:p>
          <a:p>
            <a:r>
              <a:rPr lang="en-GB" dirty="0"/>
              <a:t>Manisha Sharma</a:t>
            </a:r>
          </a:p>
        </p:txBody>
      </p:sp>
    </p:spTree>
    <p:extLst>
      <p:ext uri="{BB962C8B-B14F-4D97-AF65-F5344CB8AC3E}">
        <p14:creationId xmlns:p14="http://schemas.microsoft.com/office/powerpoint/2010/main" val="2734097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08D1D8-7725-3C75-0D14-BF8ABA45F561}"/>
              </a:ext>
            </a:extLst>
          </p:cNvPr>
          <p:cNvSpPr>
            <a:spLocks noGrp="1"/>
          </p:cNvSpPr>
          <p:nvPr>
            <p:ph type="title"/>
          </p:nvPr>
        </p:nvSpPr>
        <p:spPr>
          <a:xfrm>
            <a:off x="447039" y="309033"/>
            <a:ext cx="9969079" cy="1344084"/>
          </a:xfrm>
        </p:spPr>
        <p:txBody>
          <a:bodyPr/>
          <a:lstStyle/>
          <a:p>
            <a:r>
              <a:rPr lang="en-US" dirty="0"/>
              <a:t>Lexical this Binding:</a:t>
            </a:r>
          </a:p>
        </p:txBody>
      </p:sp>
      <p:pic>
        <p:nvPicPr>
          <p:cNvPr id="3" name="Content Placeholder 2">
            <a:extLst>
              <a:ext uri="{FF2B5EF4-FFF2-40B4-BE49-F238E27FC236}">
                <a16:creationId xmlns:a16="http://schemas.microsoft.com/office/drawing/2014/main" id="{F78EC459-DBFC-3E1A-72E7-E042D960073C}"/>
              </a:ext>
            </a:extLst>
          </p:cNvPr>
          <p:cNvPicPr>
            <a:picLocks noGrp="1" noChangeAspect="1"/>
          </p:cNvPicPr>
          <p:nvPr>
            <p:ph idx="1"/>
          </p:nvPr>
        </p:nvPicPr>
        <p:blipFill>
          <a:blip r:embed="rId2"/>
          <a:stretch>
            <a:fillRect/>
          </a:stretch>
        </p:blipFill>
        <p:spPr>
          <a:xfrm>
            <a:off x="618676" y="3023675"/>
            <a:ext cx="5131064" cy="1416123"/>
          </a:xfrm>
        </p:spPr>
      </p:pic>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10</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800" y="822959"/>
            <a:ext cx="11793912" cy="754465"/>
          </a:xfrm>
          <a:prstGeom prst="rect">
            <a:avLst/>
          </a:prstGeom>
        </p:spPr>
        <p:txBody>
          <a:bodyPr vert="horz" wrap="square" lIns="0" tIns="0" rIns="0" bIns="0" rtlCol="0" anchor="t" anchorCtr="0">
            <a:normAutofit fontScale="250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br>
              <a:rPr lang="en-US" sz="10400" b="1" dirty="0">
                <a:solidFill>
                  <a:srgbClr val="063954"/>
                </a:solidFill>
                <a:latin typeface="Arial" panose="020B0604020202020204"/>
              </a:rPr>
            </a:br>
            <a:endParaRPr lang="en-US" sz="10400" b="1" dirty="0">
              <a:solidFill>
                <a:srgbClr val="063954"/>
              </a:solidFill>
              <a:latin typeface="Arial" panose="020B0604020202020204"/>
            </a:endParaRPr>
          </a:p>
          <a:p>
            <a:pPr defTabSz="914377">
              <a:defRPr/>
            </a:pPr>
            <a:endParaRPr lang="en-US" sz="2667" b="1" dirty="0">
              <a:solidFill>
                <a:srgbClr val="063954"/>
              </a:solidFill>
              <a:latin typeface="Arial" panose="020B0604020202020204"/>
            </a:endParaRPr>
          </a:p>
          <a:p>
            <a:pPr lvl="1" defTabSz="914377">
              <a:defRPr/>
            </a:pPr>
            <a:r>
              <a:rPr lang="en-US" sz="8400" dirty="0"/>
              <a:t>Arrow functions do not have their own this context; they inherit this from the surrounding lexical context</a:t>
            </a:r>
            <a:br>
              <a:rPr lang="en-US" sz="8400" dirty="0">
                <a:solidFill>
                  <a:srgbClr val="063954"/>
                </a:solidFill>
                <a:latin typeface="Arial" panose="020B0604020202020204"/>
              </a:rPr>
            </a:br>
            <a:endParaRPr lang="en-US" sz="8400" dirty="0">
              <a:solidFill>
                <a:srgbClr val="063954"/>
              </a:solidFill>
              <a:latin typeface="Arial" panose="020B0604020202020204"/>
            </a:endParaRPr>
          </a:p>
          <a:p>
            <a:pPr lvl="1" defTabSz="914377">
              <a:defRPr/>
            </a:pPr>
            <a:r>
              <a:rPr lang="en-US" sz="8400" dirty="0"/>
              <a:t>Example:</a:t>
            </a:r>
          </a:p>
        </p:txBody>
      </p:sp>
    </p:spTree>
    <p:extLst>
      <p:ext uri="{BB962C8B-B14F-4D97-AF65-F5344CB8AC3E}">
        <p14:creationId xmlns:p14="http://schemas.microsoft.com/office/powerpoint/2010/main" val="180017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C51C83-2386-26BC-1B01-88F6FBFA88D1}"/>
              </a:ext>
            </a:extLst>
          </p:cNvPr>
          <p:cNvSpPr>
            <a:spLocks noGrp="1"/>
          </p:cNvSpPr>
          <p:nvPr>
            <p:ph type="title"/>
          </p:nvPr>
        </p:nvSpPr>
        <p:spPr/>
        <p:txBody>
          <a:bodyPr/>
          <a:lstStyle/>
          <a:p>
            <a:r>
              <a:rPr lang="en-US" dirty="0"/>
              <a:t>Template Literals</a:t>
            </a:r>
            <a:br>
              <a:rPr lang="en-US" dirty="0"/>
            </a:br>
            <a:endParaRPr lang="en-US" dirty="0"/>
          </a:p>
        </p:txBody>
      </p:sp>
      <p:sp>
        <p:nvSpPr>
          <p:cNvPr id="5" name="Content Placeholder 4"/>
          <p:cNvSpPr>
            <a:spLocks noGrp="1"/>
          </p:cNvSpPr>
          <p:nvPr>
            <p:ph idx="1"/>
          </p:nvPr>
        </p:nvSpPr>
        <p:spPr>
          <a:xfrm>
            <a:off x="383119" y="1190009"/>
            <a:ext cx="10033000" cy="4926332"/>
          </a:xfrm>
        </p:spPr>
        <p:txBody>
          <a:bodyPr/>
          <a:lstStyle/>
          <a:p>
            <a:pPr lvl="1"/>
            <a:r>
              <a:rPr lang="en-US" sz="2100" b="1" dirty="0"/>
              <a:t>String Interpolation:</a:t>
            </a:r>
            <a:br>
              <a:rPr lang="en-US" sz="2100" b="1" dirty="0"/>
            </a:br>
            <a:endParaRPr lang="en-US" sz="2100" b="1" dirty="0"/>
          </a:p>
          <a:p>
            <a:pPr lvl="2"/>
            <a:r>
              <a:rPr lang="en-US" sz="2100" dirty="0"/>
              <a:t>Embed expressions and multi-line strings.</a:t>
            </a:r>
          </a:p>
          <a:p>
            <a:pPr lvl="2"/>
            <a:r>
              <a:rPr lang="en-US" sz="2100" dirty="0"/>
              <a:t>Example:</a:t>
            </a:r>
          </a:p>
          <a:p>
            <a:pPr lvl="2"/>
            <a:endParaRPr lang="en-US" sz="1800" dirty="0"/>
          </a:p>
          <a:p>
            <a:pPr marL="462589" lvl="2" indent="0">
              <a:buNone/>
            </a:pPr>
            <a:endParaRPr lang="en-US" sz="1800"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11</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67" b="1"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C0B00BD1-8352-E8AD-3932-2DB744731873}"/>
              </a:ext>
            </a:extLst>
          </p:cNvPr>
          <p:cNvPicPr>
            <a:picLocks noChangeAspect="1"/>
          </p:cNvPicPr>
          <p:nvPr/>
        </p:nvPicPr>
        <p:blipFill>
          <a:blip r:embed="rId2"/>
          <a:stretch>
            <a:fillRect/>
          </a:stretch>
        </p:blipFill>
        <p:spPr>
          <a:xfrm>
            <a:off x="651450" y="2902295"/>
            <a:ext cx="8226863" cy="1938687"/>
          </a:xfrm>
          <a:prstGeom prst="rect">
            <a:avLst/>
          </a:prstGeom>
        </p:spPr>
      </p:pic>
    </p:spTree>
    <p:extLst>
      <p:ext uri="{BB962C8B-B14F-4D97-AF65-F5344CB8AC3E}">
        <p14:creationId xmlns:p14="http://schemas.microsoft.com/office/powerpoint/2010/main" val="3843473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A6FAFE-414E-8D2D-6C86-8B99183E75F5}"/>
              </a:ext>
            </a:extLst>
          </p:cNvPr>
          <p:cNvSpPr>
            <a:spLocks noGrp="1"/>
          </p:cNvSpPr>
          <p:nvPr>
            <p:ph type="title"/>
          </p:nvPr>
        </p:nvSpPr>
        <p:spPr/>
        <p:txBody>
          <a:bodyPr/>
          <a:lstStyle/>
          <a:p>
            <a:r>
              <a:rPr lang="en-US" dirty="0"/>
              <a:t>Destructuring Assignment</a:t>
            </a:r>
          </a:p>
        </p:txBody>
      </p:sp>
      <p:sp>
        <p:nvSpPr>
          <p:cNvPr id="5" name="Content Placeholder 4"/>
          <p:cNvSpPr>
            <a:spLocks noGrp="1"/>
          </p:cNvSpPr>
          <p:nvPr>
            <p:ph idx="1"/>
          </p:nvPr>
        </p:nvSpPr>
        <p:spPr>
          <a:xfrm>
            <a:off x="383117" y="1168400"/>
            <a:ext cx="11149956" cy="4997453"/>
          </a:xfrm>
        </p:spPr>
        <p:txBody>
          <a:bodyPr>
            <a:normAutofit/>
          </a:bodyPr>
          <a:lstStyle/>
          <a:p>
            <a:pPr marL="230394" lvl="1" indent="0">
              <a:buNone/>
            </a:pPr>
            <a:r>
              <a:rPr lang="en-US" sz="2100" dirty="0"/>
              <a:t>The destructuring assignment syntax is a JavaScript expression that makes it possible to unpack values from arrays, or properties from objects, into distinct variables.</a:t>
            </a:r>
            <a:br>
              <a:rPr lang="en-US" sz="2100" b="1" dirty="0"/>
            </a:br>
            <a:endParaRPr lang="en-US" sz="2100" b="1" dirty="0"/>
          </a:p>
          <a:p>
            <a:pPr lvl="1"/>
            <a:r>
              <a:rPr lang="en-US" sz="1800" b="1" dirty="0"/>
              <a:t>Array Destructuring: </a:t>
            </a:r>
          </a:p>
          <a:p>
            <a:pPr lvl="2">
              <a:buFont typeface="Arial" panose="020B0604020202020204" pitchFamily="34" charset="0"/>
              <a:buChar char="•"/>
            </a:pPr>
            <a:r>
              <a:rPr lang="en-US" sz="1800" dirty="0"/>
              <a:t>Allows unpacking values from arrays into distinct variables.</a:t>
            </a:r>
            <a:endParaRPr lang="en-US" sz="1800" b="1" dirty="0"/>
          </a:p>
          <a:p>
            <a:pPr lvl="2">
              <a:buFont typeface="Arial" panose="020B0604020202020204" pitchFamily="34" charset="0"/>
              <a:buChar char="•"/>
            </a:pPr>
            <a:r>
              <a:rPr lang="en-US" sz="1800" dirty="0"/>
              <a:t>Example</a:t>
            </a:r>
            <a:br>
              <a:rPr lang="en-US" sz="1800" b="1" dirty="0"/>
            </a:br>
            <a:endParaRPr lang="en-US" sz="1800" dirty="0"/>
          </a:p>
          <a:p>
            <a:pPr lvl="3"/>
            <a:endParaRPr lang="en-US" sz="1800" dirty="0"/>
          </a:p>
          <a:p>
            <a:pPr lvl="3"/>
            <a:endParaRPr lang="en-US" sz="1800" dirty="0"/>
          </a:p>
          <a:p>
            <a:pPr marL="232194" lvl="1" indent="0">
              <a:buNone/>
            </a:pPr>
            <a:endParaRPr lang="en-US" sz="1800" dirty="0"/>
          </a:p>
          <a:p>
            <a:pPr marL="232194" lvl="1" indent="0">
              <a:buNone/>
            </a:pPr>
            <a:endParaRPr lang="en-US" sz="1800" dirty="0"/>
          </a:p>
          <a:p>
            <a:pPr marL="232194" lvl="1" indent="0">
              <a:buNone/>
            </a:pPr>
            <a:endParaRPr lang="en-US" sz="1800" dirty="0"/>
          </a:p>
          <a:p>
            <a:pPr marL="232194" lvl="1" indent="0">
              <a:buNone/>
            </a:pPr>
            <a:endParaRPr lang="en-US" sz="1800" dirty="0"/>
          </a:p>
          <a:p>
            <a:pPr marL="232194" lvl="1" indent="0">
              <a:buNone/>
            </a:pPr>
            <a:endParaRPr lang="en-US" sz="1800" dirty="0"/>
          </a:p>
          <a:p>
            <a:pPr marL="232194" lvl="1" indent="0">
              <a:buNone/>
            </a:pPr>
            <a:endParaRPr lang="en-US" sz="1800"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12</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76425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9" name="Picture 8">
            <a:extLst>
              <a:ext uri="{FF2B5EF4-FFF2-40B4-BE49-F238E27FC236}">
                <a16:creationId xmlns:a16="http://schemas.microsoft.com/office/drawing/2014/main" id="{BA0FABF8-FC7E-02BE-E6E6-3CC682370A7D}"/>
              </a:ext>
            </a:extLst>
          </p:cNvPr>
          <p:cNvPicPr>
            <a:picLocks noChangeAspect="1"/>
          </p:cNvPicPr>
          <p:nvPr/>
        </p:nvPicPr>
        <p:blipFill>
          <a:blip r:embed="rId2"/>
          <a:stretch>
            <a:fillRect/>
          </a:stretch>
        </p:blipFill>
        <p:spPr>
          <a:xfrm>
            <a:off x="4820778" y="2830806"/>
            <a:ext cx="6712295" cy="3511730"/>
          </a:xfrm>
          <a:prstGeom prst="rect">
            <a:avLst/>
          </a:prstGeom>
        </p:spPr>
      </p:pic>
    </p:spTree>
    <p:extLst>
      <p:ext uri="{BB962C8B-B14F-4D97-AF65-F5344CB8AC3E}">
        <p14:creationId xmlns:p14="http://schemas.microsoft.com/office/powerpoint/2010/main" val="2565902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A6FAFE-414E-8D2D-6C86-8B99183E75F5}"/>
              </a:ext>
            </a:extLst>
          </p:cNvPr>
          <p:cNvSpPr>
            <a:spLocks noGrp="1"/>
          </p:cNvSpPr>
          <p:nvPr>
            <p:ph type="title"/>
          </p:nvPr>
        </p:nvSpPr>
        <p:spPr/>
        <p:txBody>
          <a:bodyPr/>
          <a:lstStyle/>
          <a:p>
            <a:r>
              <a:rPr lang="en-US" dirty="0"/>
              <a:t>Default Values in Array Destructuring</a:t>
            </a:r>
          </a:p>
        </p:txBody>
      </p:sp>
      <p:sp>
        <p:nvSpPr>
          <p:cNvPr id="5" name="Content Placeholder 4"/>
          <p:cNvSpPr>
            <a:spLocks noGrp="1"/>
          </p:cNvSpPr>
          <p:nvPr>
            <p:ph idx="1"/>
          </p:nvPr>
        </p:nvSpPr>
        <p:spPr>
          <a:xfrm>
            <a:off x="383117" y="1016000"/>
            <a:ext cx="11149956" cy="5149853"/>
          </a:xfrm>
        </p:spPr>
        <p:txBody>
          <a:bodyPr>
            <a:normAutofit/>
          </a:bodyPr>
          <a:lstStyle/>
          <a:p>
            <a:pPr marL="230394" lvl="1" indent="0">
              <a:buNone/>
            </a:pPr>
            <a:r>
              <a:rPr lang="en-US" sz="2100" dirty="0"/>
              <a:t>Default values are used to assign a value when the array does not contain enough elements.</a:t>
            </a:r>
          </a:p>
          <a:p>
            <a:pPr marL="230394" lvl="1" indent="0">
              <a:buNone/>
            </a:pPr>
            <a:br>
              <a:rPr lang="en-US" sz="2100" b="1" dirty="0"/>
            </a:br>
            <a:br>
              <a:rPr lang="en-US" sz="1800" b="1" dirty="0"/>
            </a:br>
            <a:endParaRPr lang="en-US" sz="1800" dirty="0"/>
          </a:p>
          <a:p>
            <a:pPr lvl="3">
              <a:buNone/>
            </a:pPr>
            <a:r>
              <a:rPr lang="en-US" sz="2100" b="1" dirty="0">
                <a:latin typeface="+mn-lt"/>
              </a:rPr>
              <a:t>Basic Default Values                                       Default Values with Falsy Values</a:t>
            </a:r>
          </a:p>
          <a:p>
            <a:pPr lvl="3"/>
            <a:endParaRPr lang="en-US" sz="1800" dirty="0"/>
          </a:p>
          <a:p>
            <a:pPr marL="232194" lvl="1" indent="0">
              <a:buNone/>
            </a:pPr>
            <a:r>
              <a:rPr lang="en-US" sz="1800" dirty="0"/>
              <a:t>                                                                                                    </a:t>
            </a:r>
          </a:p>
          <a:p>
            <a:pPr marL="232194" lvl="1" indent="0">
              <a:buNone/>
            </a:pPr>
            <a:endParaRPr lang="en-US" sz="1800" dirty="0"/>
          </a:p>
          <a:p>
            <a:pPr marL="232194" lvl="1" indent="0">
              <a:buNone/>
            </a:pPr>
            <a:endParaRPr lang="en-US" sz="1800" dirty="0"/>
          </a:p>
          <a:p>
            <a:pPr marL="232194" lvl="1" indent="0">
              <a:buNone/>
            </a:pPr>
            <a:endParaRPr lang="en-US" sz="1800" dirty="0"/>
          </a:p>
          <a:p>
            <a:pPr marL="232194" lvl="1" indent="0">
              <a:buNone/>
            </a:pPr>
            <a:endParaRPr lang="en-US" sz="1800" dirty="0"/>
          </a:p>
          <a:p>
            <a:pPr marL="232194" lvl="1" indent="0">
              <a:buNone/>
            </a:pPr>
            <a:endParaRPr lang="en-US" sz="1800"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13</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76425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10" name="Picture 9">
            <a:extLst>
              <a:ext uri="{FF2B5EF4-FFF2-40B4-BE49-F238E27FC236}">
                <a16:creationId xmlns:a16="http://schemas.microsoft.com/office/drawing/2014/main" id="{7084F1DA-8795-DE32-14C5-CA9DEC26E296}"/>
              </a:ext>
            </a:extLst>
          </p:cNvPr>
          <p:cNvPicPr>
            <a:picLocks noChangeAspect="1"/>
          </p:cNvPicPr>
          <p:nvPr/>
        </p:nvPicPr>
        <p:blipFill>
          <a:blip r:embed="rId2"/>
          <a:stretch>
            <a:fillRect/>
          </a:stretch>
        </p:blipFill>
        <p:spPr>
          <a:xfrm>
            <a:off x="383117" y="2819584"/>
            <a:ext cx="4034994" cy="3022416"/>
          </a:xfrm>
          <a:prstGeom prst="rect">
            <a:avLst/>
          </a:prstGeom>
        </p:spPr>
      </p:pic>
      <p:pic>
        <p:nvPicPr>
          <p:cNvPr id="3" name="Picture 2">
            <a:extLst>
              <a:ext uri="{FF2B5EF4-FFF2-40B4-BE49-F238E27FC236}">
                <a16:creationId xmlns:a16="http://schemas.microsoft.com/office/drawing/2014/main" id="{D8B6E857-0C05-4135-9544-69EFD33BBF45}"/>
              </a:ext>
            </a:extLst>
          </p:cNvPr>
          <p:cNvPicPr>
            <a:picLocks noChangeAspect="1"/>
          </p:cNvPicPr>
          <p:nvPr/>
        </p:nvPicPr>
        <p:blipFill>
          <a:blip r:embed="rId3"/>
          <a:stretch>
            <a:fillRect/>
          </a:stretch>
        </p:blipFill>
        <p:spPr>
          <a:xfrm>
            <a:off x="5245257" y="2826287"/>
            <a:ext cx="6342704" cy="2372560"/>
          </a:xfrm>
          <a:prstGeom prst="rect">
            <a:avLst/>
          </a:prstGeom>
        </p:spPr>
      </p:pic>
    </p:spTree>
    <p:extLst>
      <p:ext uri="{BB962C8B-B14F-4D97-AF65-F5344CB8AC3E}">
        <p14:creationId xmlns:p14="http://schemas.microsoft.com/office/powerpoint/2010/main" val="1420100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43700-42E7-2352-54FE-A8AEAEBDFFDB}"/>
              </a:ext>
            </a:extLst>
          </p:cNvPr>
          <p:cNvSpPr>
            <a:spLocks noGrp="1"/>
          </p:cNvSpPr>
          <p:nvPr>
            <p:ph type="title"/>
          </p:nvPr>
        </p:nvSpPr>
        <p:spPr/>
        <p:txBody>
          <a:bodyPr/>
          <a:lstStyle/>
          <a:p>
            <a:r>
              <a:rPr lang="en-US" dirty="0"/>
              <a:t>Skip Elements using Array Destructuring</a:t>
            </a:r>
          </a:p>
        </p:txBody>
      </p:sp>
      <p:sp>
        <p:nvSpPr>
          <p:cNvPr id="5" name="Content Placeholder 4"/>
          <p:cNvSpPr>
            <a:spLocks noGrp="1"/>
          </p:cNvSpPr>
          <p:nvPr>
            <p:ph idx="1"/>
          </p:nvPr>
        </p:nvSpPr>
        <p:spPr>
          <a:xfrm>
            <a:off x="383117" y="2010051"/>
            <a:ext cx="10033000" cy="4155802"/>
          </a:xfrm>
        </p:spPr>
        <p:txBody>
          <a:bodyPr/>
          <a:lstStyle/>
          <a:p>
            <a:pPr marL="230394" lvl="1" indent="0">
              <a:buNone/>
            </a:pPr>
            <a:endParaRPr lang="en-US" dirty="0"/>
          </a:p>
          <a:p>
            <a:pPr marL="230394" lvl="1" indent="0">
              <a:buNone/>
            </a:pP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14</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1158240"/>
            <a:ext cx="11793913" cy="1198879"/>
          </a:xfrm>
          <a:prstGeom prst="rect">
            <a:avLst/>
          </a:prstGeom>
        </p:spPr>
        <p:txBody>
          <a:bodyPr vert="horz" wrap="square" lIns="0" tIns="0" rIns="0" bIns="0" rtlCol="0" anchor="t" anchorCtr="0">
            <a:no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lvl="1"/>
            <a:r>
              <a:rPr lang="en-US" sz="2100" dirty="0">
                <a:cs typeface="Arial" panose="020B0604020202020204" pitchFamily="34" charset="0"/>
              </a:rPr>
              <a:t>You can skip elements in an array by leaving an empty slot in the destructuring pattern.</a:t>
            </a:r>
            <a:br>
              <a:rPr lang="en-US" sz="2100" b="1" dirty="0">
                <a:cs typeface="Arial" panose="020B0604020202020204" pitchFamily="34" charset="0"/>
              </a:rPr>
            </a:br>
            <a:endParaRPr lang="en-US" sz="2100" b="1" dirty="0">
              <a:cs typeface="Arial" panose="020B0604020202020204" pitchFamily="34" charset="0"/>
            </a:endParaRPr>
          </a:p>
          <a:p>
            <a:pPr marL="800100" lvl="1" indent="-342900">
              <a:buFont typeface="Arial" panose="020B0604020202020204" pitchFamily="34" charset="0"/>
              <a:buChar char="•"/>
            </a:pPr>
            <a:r>
              <a:rPr lang="en-US" sz="2100" dirty="0">
                <a:cs typeface="Arial" panose="020B0604020202020204" pitchFamily="34" charset="0"/>
              </a:rPr>
              <a:t>Example</a:t>
            </a:r>
          </a:p>
          <a:p>
            <a:pPr marL="800100" lvl="1" indent="-342900">
              <a:buFont typeface="Wingdings" panose="05000000000000000000" pitchFamily="2" charset="2"/>
              <a:buChar char="§"/>
            </a:pPr>
            <a:endParaRPr lang="en-US" sz="2100" dirty="0">
              <a:cs typeface="Arial" panose="020B0604020202020204" pitchFamily="34" charset="0"/>
            </a:endParaRPr>
          </a:p>
          <a:p>
            <a:pPr lvl="1"/>
            <a:endParaRPr lang="en-US" sz="2100" dirty="0">
              <a:cs typeface="Arial" panose="020B0604020202020204" pitchFamily="34" charset="0"/>
            </a:endParaRPr>
          </a:p>
        </p:txBody>
      </p:sp>
      <p:pic>
        <p:nvPicPr>
          <p:cNvPr id="9" name="Picture 8">
            <a:extLst>
              <a:ext uri="{FF2B5EF4-FFF2-40B4-BE49-F238E27FC236}">
                <a16:creationId xmlns:a16="http://schemas.microsoft.com/office/drawing/2014/main" id="{50BAF253-7B5B-680A-FF75-F2E2DC82243B}"/>
              </a:ext>
            </a:extLst>
          </p:cNvPr>
          <p:cNvPicPr>
            <a:picLocks noChangeAspect="1"/>
          </p:cNvPicPr>
          <p:nvPr/>
        </p:nvPicPr>
        <p:blipFill>
          <a:blip r:embed="rId2"/>
          <a:stretch>
            <a:fillRect/>
          </a:stretch>
        </p:blipFill>
        <p:spPr>
          <a:xfrm>
            <a:off x="732050" y="2357119"/>
            <a:ext cx="5638270" cy="3209341"/>
          </a:xfrm>
          <a:prstGeom prst="rect">
            <a:avLst/>
          </a:prstGeom>
        </p:spPr>
      </p:pic>
    </p:spTree>
    <p:extLst>
      <p:ext uri="{BB962C8B-B14F-4D97-AF65-F5344CB8AC3E}">
        <p14:creationId xmlns:p14="http://schemas.microsoft.com/office/powerpoint/2010/main" val="1026125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43700-42E7-2352-54FE-A8AEAEBDFFDB}"/>
              </a:ext>
            </a:extLst>
          </p:cNvPr>
          <p:cNvSpPr>
            <a:spLocks noGrp="1"/>
          </p:cNvSpPr>
          <p:nvPr>
            <p:ph type="title"/>
          </p:nvPr>
        </p:nvSpPr>
        <p:spPr/>
        <p:txBody>
          <a:bodyPr/>
          <a:lstStyle/>
          <a:p>
            <a:r>
              <a:rPr lang="en-US" dirty="0"/>
              <a:t>Object Destructuring:</a:t>
            </a:r>
          </a:p>
        </p:txBody>
      </p:sp>
      <p:sp>
        <p:nvSpPr>
          <p:cNvPr id="5" name="Content Placeholder 4"/>
          <p:cNvSpPr>
            <a:spLocks noGrp="1"/>
          </p:cNvSpPr>
          <p:nvPr>
            <p:ph idx="1"/>
          </p:nvPr>
        </p:nvSpPr>
        <p:spPr>
          <a:xfrm>
            <a:off x="383117" y="1219200"/>
            <a:ext cx="10033000" cy="4946653"/>
          </a:xfrm>
        </p:spPr>
        <p:txBody>
          <a:bodyPr/>
          <a:lstStyle/>
          <a:p>
            <a:pPr marL="230394" lvl="1" indent="0">
              <a:buNone/>
            </a:pPr>
            <a:endParaRPr lang="en-US" dirty="0"/>
          </a:p>
          <a:p>
            <a:pPr marL="230394" lvl="1" indent="0">
              <a:buNone/>
            </a:pPr>
            <a:endParaRPr lang="en-US" dirty="0"/>
          </a:p>
          <a:p>
            <a:pPr marL="230394" lvl="1" indent="0">
              <a:buNone/>
            </a:pPr>
            <a:endParaRPr lang="en-US" dirty="0"/>
          </a:p>
          <a:p>
            <a:pPr marL="230394" lvl="1" indent="0">
              <a:buNone/>
            </a:pPr>
            <a:r>
              <a:rPr lang="en-US" sz="1600" b="1" dirty="0">
                <a:latin typeface="+mn-lt"/>
              </a:rPr>
              <a:t>Traditional Approach                                                                                      Object Destructuring</a:t>
            </a: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15</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985519"/>
            <a:ext cx="11793913" cy="833121"/>
          </a:xfrm>
          <a:prstGeom prst="rect">
            <a:avLst/>
          </a:prstGeom>
        </p:spPr>
        <p:txBody>
          <a:bodyPr vert="horz" wrap="square" lIns="0" tIns="0" rIns="0" bIns="0" rtlCol="0" anchor="t" anchorCtr="0">
            <a:no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lvl="1"/>
            <a:r>
              <a:rPr lang="en-US" sz="2100" dirty="0">
                <a:cs typeface="Arial" panose="020B0604020202020204" pitchFamily="34" charset="0"/>
              </a:rPr>
              <a:t>Object Destructuring is the syntax for extracting values from an object property and assigning them to a variable.</a:t>
            </a:r>
            <a:endParaRPr lang="en-US" sz="2100" b="1" dirty="0">
              <a:cs typeface="Arial" panose="020B0604020202020204" pitchFamily="34" charset="0"/>
            </a:endParaRPr>
          </a:p>
          <a:p>
            <a:pPr lvl="1"/>
            <a:endParaRPr lang="en-US" sz="2100" dirty="0">
              <a:cs typeface="Arial" panose="020B0604020202020204" pitchFamily="34" charset="0"/>
            </a:endParaRPr>
          </a:p>
        </p:txBody>
      </p:sp>
      <p:pic>
        <p:nvPicPr>
          <p:cNvPr id="12" name="Picture 11">
            <a:extLst>
              <a:ext uri="{FF2B5EF4-FFF2-40B4-BE49-F238E27FC236}">
                <a16:creationId xmlns:a16="http://schemas.microsoft.com/office/drawing/2014/main" id="{17E4BBD7-0D00-6404-868A-DF52E5C86125}"/>
              </a:ext>
            </a:extLst>
          </p:cNvPr>
          <p:cNvPicPr>
            <a:picLocks noChangeAspect="1"/>
          </p:cNvPicPr>
          <p:nvPr/>
        </p:nvPicPr>
        <p:blipFill>
          <a:blip r:embed="rId2"/>
          <a:stretch>
            <a:fillRect/>
          </a:stretch>
        </p:blipFill>
        <p:spPr>
          <a:xfrm>
            <a:off x="6635629" y="2329602"/>
            <a:ext cx="4892819" cy="4024094"/>
          </a:xfrm>
          <a:prstGeom prst="rect">
            <a:avLst/>
          </a:prstGeom>
        </p:spPr>
      </p:pic>
      <p:pic>
        <p:nvPicPr>
          <p:cNvPr id="16" name="Picture 15">
            <a:extLst>
              <a:ext uri="{FF2B5EF4-FFF2-40B4-BE49-F238E27FC236}">
                <a16:creationId xmlns:a16="http://schemas.microsoft.com/office/drawing/2014/main" id="{940589B4-480E-FF5A-3439-A63DAE73A7E5}"/>
              </a:ext>
            </a:extLst>
          </p:cNvPr>
          <p:cNvPicPr>
            <a:picLocks noChangeAspect="1"/>
          </p:cNvPicPr>
          <p:nvPr/>
        </p:nvPicPr>
        <p:blipFill>
          <a:blip r:embed="rId3"/>
          <a:stretch>
            <a:fillRect/>
          </a:stretch>
        </p:blipFill>
        <p:spPr>
          <a:xfrm>
            <a:off x="672064" y="2334682"/>
            <a:ext cx="4011696" cy="4090701"/>
          </a:xfrm>
          <a:prstGeom prst="rect">
            <a:avLst/>
          </a:prstGeom>
        </p:spPr>
      </p:pic>
    </p:spTree>
    <p:extLst>
      <p:ext uri="{BB962C8B-B14F-4D97-AF65-F5344CB8AC3E}">
        <p14:creationId xmlns:p14="http://schemas.microsoft.com/office/powerpoint/2010/main" val="1745409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6C5A05-AABF-C17E-11F4-8574020814A5}"/>
              </a:ext>
            </a:extLst>
          </p:cNvPr>
          <p:cNvSpPr>
            <a:spLocks noGrp="1"/>
          </p:cNvSpPr>
          <p:nvPr>
            <p:ph type="title"/>
          </p:nvPr>
        </p:nvSpPr>
        <p:spPr/>
        <p:txBody>
          <a:bodyPr/>
          <a:lstStyle/>
          <a:p>
            <a:r>
              <a:rPr lang="en-US" dirty="0"/>
              <a:t>Renaming Variables using Object Destructuring</a:t>
            </a:r>
            <a:br>
              <a:rPr lang="en-US" dirty="0"/>
            </a:br>
            <a:endParaRPr lang="en-US" dirty="0"/>
          </a:p>
        </p:txBody>
      </p:sp>
      <p:sp>
        <p:nvSpPr>
          <p:cNvPr id="5" name="Content Placeholder 4"/>
          <p:cNvSpPr>
            <a:spLocks noGrp="1"/>
          </p:cNvSpPr>
          <p:nvPr>
            <p:ph idx="1"/>
          </p:nvPr>
        </p:nvSpPr>
        <p:spPr>
          <a:xfrm>
            <a:off x="383116" y="1249680"/>
            <a:ext cx="11425765" cy="4916173"/>
          </a:xfrm>
        </p:spPr>
        <p:txBody>
          <a:bodyPr/>
          <a:lstStyle/>
          <a:p>
            <a:pPr marL="230394" lvl="1" indent="0">
              <a:buNone/>
            </a:pPr>
            <a:r>
              <a:rPr lang="en-US" sz="2100" dirty="0"/>
              <a:t>Object destructuring also allows to rename variables by using a colon (:) to specify a new variable name.</a:t>
            </a:r>
          </a:p>
          <a:p>
            <a:pPr lvl="1">
              <a:buFont typeface="Arial" panose="020B0604020202020204" pitchFamily="34" charset="0"/>
              <a:buChar char="•"/>
            </a:pPr>
            <a:r>
              <a:rPr lang="en-US" sz="2100" dirty="0"/>
              <a:t>Example:</a:t>
            </a:r>
          </a:p>
          <a:p>
            <a:pPr marL="230394" lvl="1" indent="0">
              <a:buNone/>
            </a:pPr>
            <a:endParaRPr lang="en-US" sz="2100" dirty="0"/>
          </a:p>
          <a:p>
            <a:pPr lvl="1"/>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16</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A5BF5819-0A97-DF21-0C82-DB32A281F922}"/>
              </a:ext>
            </a:extLst>
          </p:cNvPr>
          <p:cNvPicPr>
            <a:picLocks noChangeAspect="1"/>
          </p:cNvPicPr>
          <p:nvPr/>
        </p:nvPicPr>
        <p:blipFill>
          <a:blip r:embed="rId2"/>
          <a:stretch>
            <a:fillRect/>
          </a:stretch>
        </p:blipFill>
        <p:spPr>
          <a:xfrm>
            <a:off x="670561" y="2400456"/>
            <a:ext cx="6898639" cy="3942080"/>
          </a:xfrm>
          <a:prstGeom prst="rect">
            <a:avLst/>
          </a:prstGeom>
        </p:spPr>
      </p:pic>
    </p:spTree>
    <p:extLst>
      <p:ext uri="{BB962C8B-B14F-4D97-AF65-F5344CB8AC3E}">
        <p14:creationId xmlns:p14="http://schemas.microsoft.com/office/powerpoint/2010/main" val="259536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6C5A05-AABF-C17E-11F4-8574020814A5}"/>
              </a:ext>
            </a:extLst>
          </p:cNvPr>
          <p:cNvSpPr>
            <a:spLocks noGrp="1"/>
          </p:cNvSpPr>
          <p:nvPr>
            <p:ph type="title"/>
          </p:nvPr>
        </p:nvSpPr>
        <p:spPr/>
        <p:txBody>
          <a:bodyPr/>
          <a:lstStyle/>
          <a:p>
            <a:r>
              <a:rPr lang="en-US" dirty="0"/>
              <a:t>Default Values using Object Destructuring</a:t>
            </a:r>
            <a:br>
              <a:rPr lang="en-US" dirty="0"/>
            </a:br>
            <a:endParaRPr lang="en-US" dirty="0"/>
          </a:p>
        </p:txBody>
      </p:sp>
      <p:sp>
        <p:nvSpPr>
          <p:cNvPr id="5" name="Content Placeholder 4"/>
          <p:cNvSpPr>
            <a:spLocks noGrp="1"/>
          </p:cNvSpPr>
          <p:nvPr>
            <p:ph idx="1"/>
          </p:nvPr>
        </p:nvSpPr>
        <p:spPr>
          <a:xfrm>
            <a:off x="383116" y="1249680"/>
            <a:ext cx="11209443" cy="4916173"/>
          </a:xfrm>
        </p:spPr>
        <p:txBody>
          <a:bodyPr/>
          <a:lstStyle/>
          <a:p>
            <a:pPr marL="230394" lvl="1" indent="0">
              <a:buNone/>
            </a:pPr>
            <a:r>
              <a:rPr lang="en-US" sz="2100" dirty="0"/>
              <a:t>Object destructuring also allows for setting default values in case the property is undefined.</a:t>
            </a:r>
          </a:p>
          <a:p>
            <a:pPr marL="230394" lvl="1" indent="0">
              <a:buNone/>
            </a:pPr>
            <a:r>
              <a:rPr lang="en-US" sz="2100" dirty="0"/>
              <a:t> </a:t>
            </a:r>
          </a:p>
          <a:p>
            <a:pPr lvl="1">
              <a:buFont typeface="Arial" panose="020B0604020202020204" pitchFamily="34" charset="0"/>
              <a:buChar char="•"/>
            </a:pPr>
            <a:r>
              <a:rPr lang="en-US" sz="2100" dirty="0"/>
              <a:t>Example:</a:t>
            </a:r>
          </a:p>
          <a:p>
            <a:pPr marL="230394" lvl="1" indent="0">
              <a:buNone/>
            </a:pPr>
            <a:endParaRPr lang="en-US" sz="2100" dirty="0"/>
          </a:p>
          <a:p>
            <a:pPr lvl="1"/>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17</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11" name="Picture 10">
            <a:extLst>
              <a:ext uri="{FF2B5EF4-FFF2-40B4-BE49-F238E27FC236}">
                <a16:creationId xmlns:a16="http://schemas.microsoft.com/office/drawing/2014/main" id="{AFAAFF5A-A197-2E6C-4A29-DA25C09B57E9}"/>
              </a:ext>
            </a:extLst>
          </p:cNvPr>
          <p:cNvPicPr>
            <a:picLocks noChangeAspect="1"/>
          </p:cNvPicPr>
          <p:nvPr/>
        </p:nvPicPr>
        <p:blipFill>
          <a:blip r:embed="rId2"/>
          <a:stretch>
            <a:fillRect/>
          </a:stretch>
        </p:blipFill>
        <p:spPr>
          <a:xfrm>
            <a:off x="673645" y="2356468"/>
            <a:ext cx="5164547" cy="3535091"/>
          </a:xfrm>
          <a:prstGeom prst="rect">
            <a:avLst/>
          </a:prstGeom>
        </p:spPr>
      </p:pic>
    </p:spTree>
    <p:extLst>
      <p:ext uri="{BB962C8B-B14F-4D97-AF65-F5344CB8AC3E}">
        <p14:creationId xmlns:p14="http://schemas.microsoft.com/office/powerpoint/2010/main" val="223239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6C5A05-AABF-C17E-11F4-8574020814A5}"/>
              </a:ext>
            </a:extLst>
          </p:cNvPr>
          <p:cNvSpPr>
            <a:spLocks noGrp="1"/>
          </p:cNvSpPr>
          <p:nvPr>
            <p:ph type="title"/>
          </p:nvPr>
        </p:nvSpPr>
        <p:spPr/>
        <p:txBody>
          <a:bodyPr/>
          <a:lstStyle/>
          <a:p>
            <a:r>
              <a:rPr lang="en-US" dirty="0"/>
              <a:t>Destructuring with Functions</a:t>
            </a:r>
            <a:br>
              <a:rPr lang="en-US" dirty="0"/>
            </a:br>
            <a:endParaRPr lang="en-US" dirty="0"/>
          </a:p>
        </p:txBody>
      </p:sp>
      <p:sp>
        <p:nvSpPr>
          <p:cNvPr id="5" name="Content Placeholder 4"/>
          <p:cNvSpPr>
            <a:spLocks noGrp="1"/>
          </p:cNvSpPr>
          <p:nvPr>
            <p:ph idx="1"/>
          </p:nvPr>
        </p:nvSpPr>
        <p:spPr>
          <a:xfrm>
            <a:off x="383117" y="1310640"/>
            <a:ext cx="10033000" cy="4855213"/>
          </a:xfrm>
        </p:spPr>
        <p:txBody>
          <a:bodyPr/>
          <a:lstStyle/>
          <a:p>
            <a:pPr marL="230394" lvl="1" indent="0">
              <a:buNone/>
            </a:pPr>
            <a:r>
              <a:rPr lang="en-US" sz="2100" dirty="0"/>
              <a:t>You can use object destructuring in function parameters to make the code cleaner.</a:t>
            </a:r>
          </a:p>
          <a:p>
            <a:pPr marL="230394" lvl="1" indent="0">
              <a:buNone/>
            </a:pPr>
            <a:endParaRPr lang="en-US" sz="2100" dirty="0"/>
          </a:p>
          <a:p>
            <a:pPr lvl="1">
              <a:buFont typeface="Arial" panose="020B0604020202020204" pitchFamily="34" charset="0"/>
              <a:buChar char="•"/>
            </a:pPr>
            <a:r>
              <a:rPr lang="en-US" sz="2100" dirty="0"/>
              <a:t>Example:</a:t>
            </a:r>
          </a:p>
          <a:p>
            <a:pPr lvl="1"/>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18</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4" name="Picture 3">
            <a:extLst>
              <a:ext uri="{FF2B5EF4-FFF2-40B4-BE49-F238E27FC236}">
                <a16:creationId xmlns:a16="http://schemas.microsoft.com/office/drawing/2014/main" id="{5EADFC00-D434-5338-10B6-89793023E74A}"/>
              </a:ext>
            </a:extLst>
          </p:cNvPr>
          <p:cNvPicPr>
            <a:picLocks noChangeAspect="1"/>
          </p:cNvPicPr>
          <p:nvPr/>
        </p:nvPicPr>
        <p:blipFill>
          <a:blip r:embed="rId2"/>
          <a:stretch>
            <a:fillRect/>
          </a:stretch>
        </p:blipFill>
        <p:spPr>
          <a:xfrm>
            <a:off x="674211" y="2487463"/>
            <a:ext cx="6494605" cy="3121717"/>
          </a:xfrm>
          <a:prstGeom prst="rect">
            <a:avLst/>
          </a:prstGeom>
        </p:spPr>
      </p:pic>
    </p:spTree>
    <p:extLst>
      <p:ext uri="{BB962C8B-B14F-4D97-AF65-F5344CB8AC3E}">
        <p14:creationId xmlns:p14="http://schemas.microsoft.com/office/powerpoint/2010/main" val="1821990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6C5A05-AABF-C17E-11F4-8574020814A5}"/>
              </a:ext>
            </a:extLst>
          </p:cNvPr>
          <p:cNvSpPr>
            <a:spLocks noGrp="1"/>
          </p:cNvSpPr>
          <p:nvPr>
            <p:ph type="title"/>
          </p:nvPr>
        </p:nvSpPr>
        <p:spPr/>
        <p:txBody>
          <a:bodyPr/>
          <a:lstStyle/>
          <a:p>
            <a:r>
              <a:rPr lang="en-US" dirty="0"/>
              <a:t>Rest Operator (…)</a:t>
            </a:r>
            <a:br>
              <a:rPr lang="en-US" dirty="0"/>
            </a:br>
            <a:endParaRPr lang="en-US" dirty="0"/>
          </a:p>
        </p:txBody>
      </p:sp>
      <p:sp>
        <p:nvSpPr>
          <p:cNvPr id="5" name="Content Placeholder 4"/>
          <p:cNvSpPr>
            <a:spLocks noGrp="1"/>
          </p:cNvSpPr>
          <p:nvPr>
            <p:ph idx="1"/>
          </p:nvPr>
        </p:nvSpPr>
        <p:spPr>
          <a:xfrm>
            <a:off x="383117" y="1391921"/>
            <a:ext cx="10033000" cy="4773932"/>
          </a:xfrm>
        </p:spPr>
        <p:txBody>
          <a:bodyPr/>
          <a:lstStyle/>
          <a:p>
            <a:r>
              <a:rPr lang="en-US" sz="2100" b="1" dirty="0"/>
              <a:t>Rest Operator (...):</a:t>
            </a:r>
          </a:p>
          <a:p>
            <a:pPr lvl="1"/>
            <a:r>
              <a:rPr lang="en-US" sz="2100" dirty="0"/>
              <a:t>Collect multiple arguments into an array.</a:t>
            </a:r>
          </a:p>
          <a:p>
            <a:pPr lvl="1"/>
            <a:r>
              <a:rPr lang="en-US" sz="2100" dirty="0"/>
              <a:t>Example:</a:t>
            </a:r>
          </a:p>
          <a:p>
            <a:pPr lvl="1"/>
            <a:endParaRPr lang="en-US" sz="1834" dirty="0"/>
          </a:p>
          <a:p>
            <a:pPr lvl="1"/>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19</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2F273BD9-C954-FB3E-5B9E-94782E841460}"/>
              </a:ext>
            </a:extLst>
          </p:cNvPr>
          <p:cNvPicPr>
            <a:picLocks noChangeAspect="1"/>
          </p:cNvPicPr>
          <p:nvPr/>
        </p:nvPicPr>
        <p:blipFill>
          <a:blip r:embed="rId2"/>
          <a:stretch>
            <a:fillRect/>
          </a:stretch>
        </p:blipFill>
        <p:spPr>
          <a:xfrm>
            <a:off x="552000" y="2766996"/>
            <a:ext cx="7432633" cy="2023782"/>
          </a:xfrm>
          <a:prstGeom prst="rect">
            <a:avLst/>
          </a:prstGeom>
        </p:spPr>
      </p:pic>
    </p:spTree>
    <p:extLst>
      <p:ext uri="{BB962C8B-B14F-4D97-AF65-F5344CB8AC3E}">
        <p14:creationId xmlns:p14="http://schemas.microsoft.com/office/powerpoint/2010/main" val="59371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7F4C-393E-669A-BFD4-4ECFF86EED9A}"/>
              </a:ext>
            </a:extLst>
          </p:cNvPr>
          <p:cNvSpPr>
            <a:spLocks noGrp="1"/>
          </p:cNvSpPr>
          <p:nvPr>
            <p:ph type="title"/>
          </p:nvPr>
        </p:nvSpPr>
        <p:spPr/>
        <p:txBody>
          <a:bodyPr/>
          <a:lstStyle/>
          <a:p>
            <a:r>
              <a:rPr lang="en-LV" dirty="0"/>
              <a:t>Agenda</a:t>
            </a:r>
            <a:r>
              <a:rPr lang="en-US" dirty="0"/>
              <a:t> (Day 1)</a:t>
            </a:r>
            <a:endParaRPr lang="en-LV" dirty="0"/>
          </a:p>
        </p:txBody>
      </p:sp>
      <p:sp>
        <p:nvSpPr>
          <p:cNvPr id="3" name="Text Placeholder 2">
            <a:extLst>
              <a:ext uri="{FF2B5EF4-FFF2-40B4-BE49-F238E27FC236}">
                <a16:creationId xmlns:a16="http://schemas.microsoft.com/office/drawing/2014/main" id="{8DAABFBD-E88D-FE33-6FFC-7B489091E634}"/>
              </a:ext>
            </a:extLst>
          </p:cNvPr>
          <p:cNvSpPr>
            <a:spLocks noGrp="1"/>
          </p:cNvSpPr>
          <p:nvPr>
            <p:ph type="body" sz="quarter" idx="13"/>
          </p:nvPr>
        </p:nvSpPr>
        <p:spPr/>
        <p:txBody>
          <a:bodyPr>
            <a:normAutofit/>
          </a:bodyPr>
          <a:lstStyle/>
          <a:p>
            <a:r>
              <a:rPr lang="en-US" sz="2133" dirty="0"/>
              <a:t>ES6 Features</a:t>
            </a:r>
          </a:p>
          <a:p>
            <a:r>
              <a:rPr lang="en-US" sz="2133" dirty="0"/>
              <a:t>What is React ?</a:t>
            </a:r>
          </a:p>
          <a:p>
            <a:r>
              <a:rPr lang="en-US" sz="2133" dirty="0"/>
              <a:t>Installation</a:t>
            </a:r>
          </a:p>
          <a:p>
            <a:r>
              <a:rPr lang="en-US" sz="2133" dirty="0"/>
              <a:t>Basic React JS Features</a:t>
            </a:r>
          </a:p>
        </p:txBody>
      </p:sp>
      <p:sp>
        <p:nvSpPr>
          <p:cNvPr id="4" name="Footer Placeholder 3">
            <a:extLst>
              <a:ext uri="{FF2B5EF4-FFF2-40B4-BE49-F238E27FC236}">
                <a16:creationId xmlns:a16="http://schemas.microsoft.com/office/drawing/2014/main" id="{C4376C8F-4EC0-67E8-86BC-3F6FF0F5B24C}"/>
              </a:ext>
            </a:extLst>
          </p:cNvPr>
          <p:cNvSpPr>
            <a:spLocks noGrp="1"/>
          </p:cNvSpPr>
          <p:nvPr>
            <p:ph type="ftr" sz="quarter" idx="15"/>
          </p:nvPr>
        </p:nvSpPr>
        <p:spPr/>
        <p:txBody>
          <a:bodyPr/>
          <a:lstStyle/>
          <a:p>
            <a:pPr defTabSz="609585"/>
            <a:r>
              <a:rPr lang="en-GB">
                <a:latin typeface="Calibri Light"/>
              </a:rPr>
              <a:t>TietoEVRY Confidential</a:t>
            </a:r>
            <a:endParaRPr lang="en-GB" dirty="0">
              <a:latin typeface="Calibri Light"/>
            </a:endParaRPr>
          </a:p>
        </p:txBody>
      </p:sp>
      <p:sp>
        <p:nvSpPr>
          <p:cNvPr id="5" name="Slide Number Placeholder 4">
            <a:extLst>
              <a:ext uri="{FF2B5EF4-FFF2-40B4-BE49-F238E27FC236}">
                <a16:creationId xmlns:a16="http://schemas.microsoft.com/office/drawing/2014/main" id="{3045505F-9C55-1609-A62A-D1A7FF791130}"/>
              </a:ext>
            </a:extLst>
          </p:cNvPr>
          <p:cNvSpPr>
            <a:spLocks noGrp="1"/>
          </p:cNvSpPr>
          <p:nvPr>
            <p:ph type="sldNum" sz="quarter" idx="16"/>
          </p:nvPr>
        </p:nvSpPr>
        <p:spPr/>
        <p:txBody>
          <a:bodyPr/>
          <a:lstStyle/>
          <a:p>
            <a:pPr defTabSz="609585"/>
            <a:fld id="{61E25E67-CBB9-434B-BBF7-0A5E970272B8}" type="slidenum">
              <a:rPr lang="en-GB">
                <a:latin typeface="Calibri Light"/>
              </a:rPr>
              <a:pPr defTabSz="609585"/>
              <a:t>2</a:t>
            </a:fld>
            <a:endParaRPr lang="en-GB" dirty="0">
              <a:latin typeface="Calibri Light"/>
            </a:endParaRPr>
          </a:p>
        </p:txBody>
      </p:sp>
    </p:spTree>
    <p:custDataLst>
      <p:custData r:id="rId1"/>
      <p:custData r:id="rId2"/>
    </p:custDataLst>
    <p:extLst>
      <p:ext uri="{BB962C8B-B14F-4D97-AF65-F5344CB8AC3E}">
        <p14:creationId xmlns:p14="http://schemas.microsoft.com/office/powerpoint/2010/main" val="333755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6C5A05-AABF-C17E-11F4-8574020814A5}"/>
              </a:ext>
            </a:extLst>
          </p:cNvPr>
          <p:cNvSpPr>
            <a:spLocks noGrp="1"/>
          </p:cNvSpPr>
          <p:nvPr>
            <p:ph type="title"/>
          </p:nvPr>
        </p:nvSpPr>
        <p:spPr/>
        <p:txBody>
          <a:bodyPr/>
          <a:lstStyle/>
          <a:p>
            <a:r>
              <a:rPr lang="en-US" dirty="0"/>
              <a:t>Rest Operator in Destructuring</a:t>
            </a:r>
            <a:br>
              <a:rPr lang="en-US" dirty="0"/>
            </a:br>
            <a:endParaRPr lang="en-US" dirty="0"/>
          </a:p>
        </p:txBody>
      </p:sp>
      <p:sp>
        <p:nvSpPr>
          <p:cNvPr id="5" name="Content Placeholder 4"/>
          <p:cNvSpPr>
            <a:spLocks noGrp="1"/>
          </p:cNvSpPr>
          <p:nvPr>
            <p:ph idx="1"/>
          </p:nvPr>
        </p:nvSpPr>
        <p:spPr>
          <a:xfrm>
            <a:off x="383117" y="1137920"/>
            <a:ext cx="11323536" cy="5027933"/>
          </a:xfrm>
        </p:spPr>
        <p:txBody>
          <a:bodyPr/>
          <a:lstStyle/>
          <a:p>
            <a:pPr marL="0" indent="0">
              <a:buNone/>
            </a:pPr>
            <a:r>
              <a:rPr lang="en-US" sz="1800" b="1" dirty="0"/>
              <a:t>Array Destructuring:                                                                        Object Destructing</a:t>
            </a:r>
          </a:p>
          <a:p>
            <a:pPr marL="0" indent="0">
              <a:buNone/>
            </a:pPr>
            <a:r>
              <a:rPr lang="en-US" sz="1834" dirty="0"/>
              <a:t> </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20</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4" name="Picture 3">
            <a:extLst>
              <a:ext uri="{FF2B5EF4-FFF2-40B4-BE49-F238E27FC236}">
                <a16:creationId xmlns:a16="http://schemas.microsoft.com/office/drawing/2014/main" id="{E61884F1-C476-CD41-701E-F751A000A389}"/>
              </a:ext>
            </a:extLst>
          </p:cNvPr>
          <p:cNvPicPr>
            <a:picLocks noChangeAspect="1"/>
          </p:cNvPicPr>
          <p:nvPr/>
        </p:nvPicPr>
        <p:blipFill>
          <a:blip r:embed="rId2"/>
          <a:stretch>
            <a:fillRect/>
          </a:stretch>
        </p:blipFill>
        <p:spPr>
          <a:xfrm>
            <a:off x="383115" y="1505714"/>
            <a:ext cx="4344805" cy="1612289"/>
          </a:xfrm>
          <a:prstGeom prst="rect">
            <a:avLst/>
          </a:prstGeom>
        </p:spPr>
      </p:pic>
      <p:pic>
        <p:nvPicPr>
          <p:cNvPr id="10" name="Picture 9">
            <a:extLst>
              <a:ext uri="{FF2B5EF4-FFF2-40B4-BE49-F238E27FC236}">
                <a16:creationId xmlns:a16="http://schemas.microsoft.com/office/drawing/2014/main" id="{4F57F9AA-D222-5897-AD12-4EFDCD7AE177}"/>
              </a:ext>
            </a:extLst>
          </p:cNvPr>
          <p:cNvPicPr>
            <a:picLocks noChangeAspect="1"/>
          </p:cNvPicPr>
          <p:nvPr/>
        </p:nvPicPr>
        <p:blipFill>
          <a:blip r:embed="rId3"/>
          <a:stretch>
            <a:fillRect/>
          </a:stretch>
        </p:blipFill>
        <p:spPr>
          <a:xfrm>
            <a:off x="6323196" y="1505714"/>
            <a:ext cx="4502966" cy="1633352"/>
          </a:xfrm>
          <a:prstGeom prst="rect">
            <a:avLst/>
          </a:prstGeom>
        </p:spPr>
      </p:pic>
      <p:pic>
        <p:nvPicPr>
          <p:cNvPr id="27" name="Picture 26">
            <a:extLst>
              <a:ext uri="{FF2B5EF4-FFF2-40B4-BE49-F238E27FC236}">
                <a16:creationId xmlns:a16="http://schemas.microsoft.com/office/drawing/2014/main" id="{CFA99B50-156F-2397-4166-118325813238}"/>
              </a:ext>
            </a:extLst>
          </p:cNvPr>
          <p:cNvPicPr>
            <a:picLocks noChangeAspect="1"/>
          </p:cNvPicPr>
          <p:nvPr/>
        </p:nvPicPr>
        <p:blipFill>
          <a:blip r:embed="rId4"/>
          <a:stretch>
            <a:fillRect/>
          </a:stretch>
        </p:blipFill>
        <p:spPr>
          <a:xfrm>
            <a:off x="485347" y="3770654"/>
            <a:ext cx="4445228" cy="2571882"/>
          </a:xfrm>
          <a:prstGeom prst="rect">
            <a:avLst/>
          </a:prstGeom>
        </p:spPr>
      </p:pic>
    </p:spTree>
    <p:extLst>
      <p:ext uri="{BB962C8B-B14F-4D97-AF65-F5344CB8AC3E}">
        <p14:creationId xmlns:p14="http://schemas.microsoft.com/office/powerpoint/2010/main" val="3841089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6C5A05-AABF-C17E-11F4-8574020814A5}"/>
              </a:ext>
            </a:extLst>
          </p:cNvPr>
          <p:cNvSpPr>
            <a:spLocks noGrp="1"/>
          </p:cNvSpPr>
          <p:nvPr>
            <p:ph type="title"/>
          </p:nvPr>
        </p:nvSpPr>
        <p:spPr/>
        <p:txBody>
          <a:bodyPr/>
          <a:lstStyle/>
          <a:p>
            <a:r>
              <a:rPr lang="en-US" dirty="0"/>
              <a:t>Spread Operator (…)</a:t>
            </a:r>
            <a:br>
              <a:rPr lang="en-US" dirty="0"/>
            </a:br>
            <a:endParaRPr lang="en-US" dirty="0"/>
          </a:p>
        </p:txBody>
      </p:sp>
      <p:sp>
        <p:nvSpPr>
          <p:cNvPr id="5" name="Content Placeholder 4"/>
          <p:cNvSpPr>
            <a:spLocks noGrp="1"/>
          </p:cNvSpPr>
          <p:nvPr>
            <p:ph idx="1"/>
          </p:nvPr>
        </p:nvSpPr>
        <p:spPr>
          <a:xfrm>
            <a:off x="383117" y="1097280"/>
            <a:ext cx="11425764" cy="5068573"/>
          </a:xfrm>
        </p:spPr>
        <p:txBody>
          <a:bodyPr/>
          <a:lstStyle/>
          <a:p>
            <a:pPr lvl="1"/>
            <a:r>
              <a:rPr lang="en-US" sz="2100" dirty="0"/>
              <a:t>Expand elements of an array or object.</a:t>
            </a:r>
          </a:p>
          <a:p>
            <a:pPr lvl="1"/>
            <a:r>
              <a:rPr lang="en-US" sz="2100" dirty="0"/>
              <a:t>Example:</a:t>
            </a:r>
          </a:p>
          <a:p>
            <a:pPr marL="230394" lvl="1" indent="0">
              <a:buNone/>
            </a:pPr>
            <a:endParaRPr lang="en-US" sz="2100" dirty="0"/>
          </a:p>
          <a:p>
            <a:pPr marL="230394" lvl="1" indent="0">
              <a:buNone/>
            </a:pPr>
            <a:r>
              <a:rPr lang="en-US" sz="1800" b="1" dirty="0"/>
              <a:t>Array Literals                                                                   Object Literals</a:t>
            </a:r>
          </a:p>
          <a:p>
            <a:pPr marL="230394" lvl="1" indent="0">
              <a:buNone/>
            </a:pPr>
            <a:endParaRPr lang="en-US" sz="2100" dirty="0"/>
          </a:p>
          <a:p>
            <a:pPr lvl="1"/>
            <a:endParaRPr lang="en-US" sz="1834" dirty="0"/>
          </a:p>
          <a:p>
            <a:pPr lvl="1"/>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21</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9" name="Picture 8">
            <a:extLst>
              <a:ext uri="{FF2B5EF4-FFF2-40B4-BE49-F238E27FC236}">
                <a16:creationId xmlns:a16="http://schemas.microsoft.com/office/drawing/2014/main" id="{CEA1DC26-8E73-30F8-4EFE-4B2DD9F663AB}"/>
              </a:ext>
            </a:extLst>
          </p:cNvPr>
          <p:cNvPicPr>
            <a:picLocks noChangeAspect="1"/>
          </p:cNvPicPr>
          <p:nvPr/>
        </p:nvPicPr>
        <p:blipFill>
          <a:blip r:embed="rId2"/>
          <a:stretch>
            <a:fillRect/>
          </a:stretch>
        </p:blipFill>
        <p:spPr>
          <a:xfrm>
            <a:off x="562526" y="2657099"/>
            <a:ext cx="4492159" cy="1948933"/>
          </a:xfrm>
          <a:prstGeom prst="rect">
            <a:avLst/>
          </a:prstGeom>
        </p:spPr>
      </p:pic>
      <p:pic>
        <p:nvPicPr>
          <p:cNvPr id="12" name="Picture 11">
            <a:extLst>
              <a:ext uri="{FF2B5EF4-FFF2-40B4-BE49-F238E27FC236}">
                <a16:creationId xmlns:a16="http://schemas.microsoft.com/office/drawing/2014/main" id="{118741CF-2E41-F22F-96AB-8B5ED64877FE}"/>
              </a:ext>
            </a:extLst>
          </p:cNvPr>
          <p:cNvPicPr>
            <a:picLocks noChangeAspect="1"/>
          </p:cNvPicPr>
          <p:nvPr/>
        </p:nvPicPr>
        <p:blipFill>
          <a:blip r:embed="rId3"/>
          <a:stretch>
            <a:fillRect/>
          </a:stretch>
        </p:blipFill>
        <p:spPr>
          <a:xfrm>
            <a:off x="5648603" y="2657098"/>
            <a:ext cx="6318109" cy="1948933"/>
          </a:xfrm>
          <a:prstGeom prst="rect">
            <a:avLst/>
          </a:prstGeom>
        </p:spPr>
      </p:pic>
    </p:spTree>
    <p:extLst>
      <p:ext uri="{BB962C8B-B14F-4D97-AF65-F5344CB8AC3E}">
        <p14:creationId xmlns:p14="http://schemas.microsoft.com/office/powerpoint/2010/main" val="497792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9F525C-B275-0E71-405D-64C98C016349}"/>
              </a:ext>
            </a:extLst>
          </p:cNvPr>
          <p:cNvSpPr>
            <a:spLocks noGrp="1"/>
          </p:cNvSpPr>
          <p:nvPr>
            <p:ph type="title"/>
          </p:nvPr>
        </p:nvSpPr>
        <p:spPr/>
        <p:txBody>
          <a:bodyPr/>
          <a:lstStyle/>
          <a:p>
            <a:r>
              <a:rPr lang="en-US" dirty="0"/>
              <a:t>Classes</a:t>
            </a:r>
          </a:p>
        </p:txBody>
      </p:sp>
      <p:sp>
        <p:nvSpPr>
          <p:cNvPr id="5" name="Content Placeholder 4"/>
          <p:cNvSpPr>
            <a:spLocks noGrp="1"/>
          </p:cNvSpPr>
          <p:nvPr>
            <p:ph idx="1"/>
          </p:nvPr>
        </p:nvSpPr>
        <p:spPr>
          <a:xfrm>
            <a:off x="383117" y="1259840"/>
            <a:ext cx="10033000" cy="4906013"/>
          </a:xfrm>
        </p:spPr>
        <p:txBody>
          <a:bodyPr/>
          <a:lstStyle/>
          <a:p>
            <a:r>
              <a:rPr lang="en-US" sz="2100" dirty="0"/>
              <a:t>A class is a type of function, but instead of using the keyword function to initiate it, we use the keyword class, and the properties are assigned inside a constructor() method.</a:t>
            </a:r>
          </a:p>
          <a:p>
            <a:r>
              <a:rPr lang="en-US" sz="2100" dirty="0"/>
              <a:t>Example</a:t>
            </a:r>
          </a:p>
          <a:p>
            <a:pPr lvl="1"/>
            <a:r>
              <a:rPr lang="en-US" sz="2100" dirty="0"/>
              <a:t> Class Definition:</a:t>
            </a:r>
          </a:p>
          <a:p>
            <a:pPr marL="232194" lvl="1" indent="0">
              <a:buNone/>
            </a:pPr>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22</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67" b="1" dirty="0">
              <a:solidFill>
                <a:srgbClr val="063954"/>
              </a:solidFill>
              <a:latin typeface="Arial" panose="020B0604020202020204"/>
            </a:endParaRPr>
          </a:p>
        </p:txBody>
      </p:sp>
      <p:pic>
        <p:nvPicPr>
          <p:cNvPr id="6" name="Picture 5">
            <a:extLst>
              <a:ext uri="{FF2B5EF4-FFF2-40B4-BE49-F238E27FC236}">
                <a16:creationId xmlns:a16="http://schemas.microsoft.com/office/drawing/2014/main" id="{CB41544C-692B-C046-F4FA-33A6F3C84E7E}"/>
              </a:ext>
            </a:extLst>
          </p:cNvPr>
          <p:cNvPicPr>
            <a:picLocks noChangeAspect="1"/>
          </p:cNvPicPr>
          <p:nvPr/>
        </p:nvPicPr>
        <p:blipFill>
          <a:blip r:embed="rId2"/>
          <a:stretch>
            <a:fillRect/>
          </a:stretch>
        </p:blipFill>
        <p:spPr>
          <a:xfrm>
            <a:off x="521520" y="2809240"/>
            <a:ext cx="6366960" cy="2889743"/>
          </a:xfrm>
          <a:prstGeom prst="rect">
            <a:avLst/>
          </a:prstGeom>
        </p:spPr>
      </p:pic>
    </p:spTree>
    <p:extLst>
      <p:ext uri="{BB962C8B-B14F-4D97-AF65-F5344CB8AC3E}">
        <p14:creationId xmlns:p14="http://schemas.microsoft.com/office/powerpoint/2010/main" val="417927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AB9F-6408-3337-DFA6-3CBAC8432A6E}"/>
              </a:ext>
            </a:extLst>
          </p:cNvPr>
          <p:cNvSpPr>
            <a:spLocks noGrp="1"/>
          </p:cNvSpPr>
          <p:nvPr>
            <p:ph type="title"/>
          </p:nvPr>
        </p:nvSpPr>
        <p:spPr/>
        <p:txBody>
          <a:bodyPr/>
          <a:lstStyle/>
          <a:p>
            <a:r>
              <a:rPr lang="en-US" dirty="0"/>
              <a:t>Creating an Instance:</a:t>
            </a:r>
            <a:br>
              <a:rPr lang="en-US" dirty="0"/>
            </a:br>
            <a:br>
              <a:rPr lang="en-US" dirty="0"/>
            </a:br>
            <a:endParaRPr lang="en-US" dirty="0"/>
          </a:p>
        </p:txBody>
      </p:sp>
      <p:sp>
        <p:nvSpPr>
          <p:cNvPr id="5" name="Content Placeholder 4"/>
          <p:cNvSpPr>
            <a:spLocks noGrp="1"/>
          </p:cNvSpPr>
          <p:nvPr>
            <p:ph idx="1"/>
          </p:nvPr>
        </p:nvSpPr>
        <p:spPr>
          <a:xfrm>
            <a:off x="383117" y="1381759"/>
            <a:ext cx="10033000" cy="4784093"/>
          </a:xfrm>
        </p:spPr>
        <p:txBody>
          <a:bodyPr/>
          <a:lstStyle/>
          <a:p>
            <a:pPr marL="0" indent="0">
              <a:buNone/>
            </a:pPr>
            <a:endParaRPr lang="en-US" sz="2100" b="1" dirty="0"/>
          </a:p>
          <a:p>
            <a:r>
              <a:rPr lang="en-US" sz="2100" dirty="0">
                <a:solidFill>
                  <a:srgbClr val="063954"/>
                </a:solidFill>
                <a:latin typeface="Arial" panose="020B0604020202020204"/>
              </a:rPr>
              <a:t>Example:</a:t>
            </a:r>
          </a:p>
          <a:p>
            <a:pPr marL="0" indent="0">
              <a:buNone/>
            </a:pPr>
            <a:endParaRPr lang="en-US" sz="2100" b="1"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23</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lvl="1" defTabSz="914377">
              <a:defRPr/>
            </a:pPr>
            <a:endParaRPr lang="en-US" sz="21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2D52CAB9-31AB-EC7E-3BE6-0ABAE9A942A5}"/>
              </a:ext>
            </a:extLst>
          </p:cNvPr>
          <p:cNvPicPr>
            <a:picLocks noChangeAspect="1"/>
          </p:cNvPicPr>
          <p:nvPr/>
        </p:nvPicPr>
        <p:blipFill>
          <a:blip r:embed="rId2"/>
          <a:stretch>
            <a:fillRect/>
          </a:stretch>
        </p:blipFill>
        <p:spPr>
          <a:xfrm>
            <a:off x="383115" y="2328777"/>
            <a:ext cx="8498295" cy="1905661"/>
          </a:xfrm>
          <a:prstGeom prst="rect">
            <a:avLst/>
          </a:prstGeom>
        </p:spPr>
      </p:pic>
    </p:spTree>
    <p:extLst>
      <p:ext uri="{BB962C8B-B14F-4D97-AF65-F5344CB8AC3E}">
        <p14:creationId xmlns:p14="http://schemas.microsoft.com/office/powerpoint/2010/main" val="2884317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A938B-8B21-FED0-EA97-FBCC8C4D882A}"/>
              </a:ext>
            </a:extLst>
          </p:cNvPr>
          <p:cNvSpPr>
            <a:spLocks noGrp="1"/>
          </p:cNvSpPr>
          <p:nvPr>
            <p:ph type="title"/>
          </p:nvPr>
        </p:nvSpPr>
        <p:spPr/>
        <p:txBody>
          <a:bodyPr/>
          <a:lstStyle/>
          <a:p>
            <a:r>
              <a:rPr lang="en-US" dirty="0"/>
              <a:t>Constructors</a:t>
            </a:r>
          </a:p>
        </p:txBody>
      </p:sp>
      <p:sp>
        <p:nvSpPr>
          <p:cNvPr id="5" name="Content Placeholder 4"/>
          <p:cNvSpPr>
            <a:spLocks noGrp="1"/>
          </p:cNvSpPr>
          <p:nvPr>
            <p:ph idx="1"/>
          </p:nvPr>
        </p:nvSpPr>
        <p:spPr>
          <a:xfrm>
            <a:off x="383117" y="1148081"/>
            <a:ext cx="10033000" cy="5017772"/>
          </a:xfrm>
        </p:spPr>
        <p:txBody>
          <a:bodyPr/>
          <a:lstStyle/>
          <a:p>
            <a:r>
              <a:rPr lang="en-US" sz="2100" b="1" dirty="0"/>
              <a:t>Purpose:</a:t>
            </a:r>
            <a:endParaRPr lang="en-US" sz="2100" dirty="0"/>
          </a:p>
          <a:p>
            <a:pPr lvl="1"/>
            <a:r>
              <a:rPr lang="en-US" sz="1834" dirty="0"/>
              <a:t>Have the exact name "constructor"</a:t>
            </a:r>
          </a:p>
          <a:p>
            <a:pPr lvl="1"/>
            <a:r>
              <a:rPr lang="en-US" sz="1834" dirty="0"/>
              <a:t>Executed automatically when a new object is created</a:t>
            </a:r>
          </a:p>
          <a:p>
            <a:pPr lvl="1"/>
            <a:r>
              <a:rPr lang="en-US" sz="1834" dirty="0"/>
              <a:t>used to initialize object properties</a:t>
            </a:r>
          </a:p>
          <a:p>
            <a:pPr lvl="1"/>
            <a:r>
              <a:rPr lang="en-US" sz="1834" dirty="0"/>
              <a:t>Example:</a:t>
            </a:r>
            <a:br>
              <a:rPr lang="en-US" sz="1834" dirty="0"/>
            </a:br>
            <a:br>
              <a:rPr lang="en-US" sz="1834" dirty="0"/>
            </a:br>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24</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67" b="1"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AE5DE594-5F50-CC25-FB93-6DBB3C618DF2}"/>
              </a:ext>
            </a:extLst>
          </p:cNvPr>
          <p:cNvPicPr>
            <a:picLocks noChangeAspect="1"/>
          </p:cNvPicPr>
          <p:nvPr/>
        </p:nvPicPr>
        <p:blipFill>
          <a:blip r:embed="rId2"/>
          <a:stretch>
            <a:fillRect/>
          </a:stretch>
        </p:blipFill>
        <p:spPr>
          <a:xfrm>
            <a:off x="628952" y="2860075"/>
            <a:ext cx="6117287" cy="3305778"/>
          </a:xfrm>
          <a:prstGeom prst="rect">
            <a:avLst/>
          </a:prstGeom>
        </p:spPr>
      </p:pic>
    </p:spTree>
    <p:extLst>
      <p:ext uri="{BB962C8B-B14F-4D97-AF65-F5344CB8AC3E}">
        <p14:creationId xmlns:p14="http://schemas.microsoft.com/office/powerpoint/2010/main" val="378226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2181-4E3D-1CB2-605B-B1A5E63CBCD3}"/>
              </a:ext>
            </a:extLst>
          </p:cNvPr>
          <p:cNvSpPr>
            <a:spLocks noGrp="1"/>
          </p:cNvSpPr>
          <p:nvPr>
            <p:ph type="title"/>
          </p:nvPr>
        </p:nvSpPr>
        <p:spPr/>
        <p:txBody>
          <a:bodyPr/>
          <a:lstStyle/>
          <a:p>
            <a:r>
              <a:rPr lang="en-US" dirty="0"/>
              <a:t>Methods in Classes</a:t>
            </a:r>
            <a:br>
              <a:rPr lang="en-US" dirty="0"/>
            </a:br>
            <a:endParaRPr lang="en-US" dirty="0"/>
          </a:p>
        </p:txBody>
      </p:sp>
      <p:sp>
        <p:nvSpPr>
          <p:cNvPr id="5" name="Content Placeholder 4"/>
          <p:cNvSpPr>
            <a:spLocks noGrp="1"/>
          </p:cNvSpPr>
          <p:nvPr>
            <p:ph idx="1"/>
          </p:nvPr>
        </p:nvSpPr>
        <p:spPr/>
        <p:txBody>
          <a:bodyPr/>
          <a:lstStyle/>
          <a:p>
            <a:r>
              <a:rPr lang="en-US" sz="2100" dirty="0"/>
              <a:t>Instance Methods:</a:t>
            </a:r>
          </a:p>
          <a:p>
            <a:pPr lvl="1"/>
            <a:r>
              <a:rPr lang="en-US" sz="2100" dirty="0"/>
              <a:t>Defined directly within the class.</a:t>
            </a:r>
          </a:p>
          <a:p>
            <a:pPr lvl="1"/>
            <a:r>
              <a:rPr lang="en-US" sz="2100" dirty="0"/>
              <a:t>Example:</a:t>
            </a:r>
            <a:br>
              <a:rPr lang="en-US" sz="2100" dirty="0"/>
            </a:br>
            <a:br>
              <a:rPr lang="en-US" sz="1834" dirty="0"/>
            </a:br>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25</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E6D8CD59-9734-B899-B1E6-DF4D5E178094}"/>
              </a:ext>
            </a:extLst>
          </p:cNvPr>
          <p:cNvPicPr>
            <a:picLocks noChangeAspect="1"/>
          </p:cNvPicPr>
          <p:nvPr/>
        </p:nvPicPr>
        <p:blipFill>
          <a:blip r:embed="rId2"/>
          <a:stretch>
            <a:fillRect/>
          </a:stretch>
        </p:blipFill>
        <p:spPr>
          <a:xfrm>
            <a:off x="4699502" y="1002809"/>
            <a:ext cx="6862578" cy="4006071"/>
          </a:xfrm>
          <a:prstGeom prst="rect">
            <a:avLst/>
          </a:prstGeom>
        </p:spPr>
      </p:pic>
    </p:spTree>
    <p:extLst>
      <p:ext uri="{BB962C8B-B14F-4D97-AF65-F5344CB8AC3E}">
        <p14:creationId xmlns:p14="http://schemas.microsoft.com/office/powerpoint/2010/main" val="2057256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8C73-4019-9213-2EAD-C3D9FFF902AB}"/>
              </a:ext>
            </a:extLst>
          </p:cNvPr>
          <p:cNvSpPr>
            <a:spLocks noGrp="1"/>
          </p:cNvSpPr>
          <p:nvPr>
            <p:ph type="title"/>
          </p:nvPr>
        </p:nvSpPr>
        <p:spPr/>
        <p:txBody>
          <a:bodyPr/>
          <a:lstStyle/>
          <a:p>
            <a:r>
              <a:rPr lang="en-US" dirty="0"/>
              <a:t>Getter and Setter Methods:</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26</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br>
              <a:rPr lang="en-US" sz="2600"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2000" dirty="0">
                <a:cs typeface="Arial" panose="020B0604020202020204" pitchFamily="34" charset="0"/>
              </a:rPr>
              <a:t> </a:t>
            </a:r>
            <a:r>
              <a:rPr lang="en-US" sz="2100" dirty="0">
                <a:cs typeface="Arial" panose="020B0604020202020204" pitchFamily="34" charset="0"/>
              </a:rPr>
              <a:t>Accessor properties for class instances.</a:t>
            </a:r>
          </a:p>
          <a:p>
            <a:pPr lvl="1">
              <a:buFont typeface="Arial" panose="020B0604020202020204" pitchFamily="34" charset="0"/>
              <a:buChar char="•"/>
            </a:pPr>
            <a:r>
              <a:rPr lang="en-US" sz="2100" dirty="0">
                <a:cs typeface="Arial" panose="020B0604020202020204" pitchFamily="34" charset="0"/>
              </a:rPr>
              <a:t> Example:</a:t>
            </a:r>
          </a:p>
        </p:txBody>
      </p:sp>
      <p:pic>
        <p:nvPicPr>
          <p:cNvPr id="3" name="Picture 2">
            <a:extLst>
              <a:ext uri="{FF2B5EF4-FFF2-40B4-BE49-F238E27FC236}">
                <a16:creationId xmlns:a16="http://schemas.microsoft.com/office/drawing/2014/main" id="{EB1E98FB-334E-7E22-DE07-5CE47CDC8A4B}"/>
              </a:ext>
            </a:extLst>
          </p:cNvPr>
          <p:cNvPicPr>
            <a:picLocks noChangeAspect="1"/>
          </p:cNvPicPr>
          <p:nvPr/>
        </p:nvPicPr>
        <p:blipFill>
          <a:blip r:embed="rId2"/>
          <a:stretch>
            <a:fillRect/>
          </a:stretch>
        </p:blipFill>
        <p:spPr>
          <a:xfrm>
            <a:off x="5879056" y="735651"/>
            <a:ext cx="5978000" cy="5094683"/>
          </a:xfrm>
          <a:prstGeom prst="rect">
            <a:avLst/>
          </a:prstGeom>
        </p:spPr>
      </p:pic>
    </p:spTree>
    <p:extLst>
      <p:ext uri="{BB962C8B-B14F-4D97-AF65-F5344CB8AC3E}">
        <p14:creationId xmlns:p14="http://schemas.microsoft.com/office/powerpoint/2010/main" val="3166728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2FD9-82CB-69F2-4F3C-D70CB6034DA0}"/>
              </a:ext>
            </a:extLst>
          </p:cNvPr>
          <p:cNvSpPr>
            <a:spLocks noGrp="1"/>
          </p:cNvSpPr>
          <p:nvPr>
            <p:ph type="title"/>
          </p:nvPr>
        </p:nvSpPr>
        <p:spPr/>
        <p:txBody>
          <a:bodyPr/>
          <a:lstStyle/>
          <a:p>
            <a:r>
              <a:rPr lang="en-US" dirty="0"/>
              <a:t>Inheritance in ES6 Classes</a:t>
            </a:r>
          </a:p>
        </p:txBody>
      </p:sp>
      <p:sp>
        <p:nvSpPr>
          <p:cNvPr id="5" name="Content Placeholder 4"/>
          <p:cNvSpPr>
            <a:spLocks noGrp="1"/>
          </p:cNvSpPr>
          <p:nvPr>
            <p:ph idx="1"/>
          </p:nvPr>
        </p:nvSpPr>
        <p:spPr>
          <a:xfrm>
            <a:off x="383117" y="1653117"/>
            <a:ext cx="10033000" cy="4512735"/>
          </a:xfrm>
        </p:spPr>
        <p:txBody>
          <a:bodyPr/>
          <a:lstStyle/>
          <a:p>
            <a:r>
              <a:rPr lang="en-US" sz="2100" dirty="0"/>
              <a:t>To create a class inheritance, use the extends keyword.</a:t>
            </a:r>
          </a:p>
          <a:p>
            <a:r>
              <a:rPr lang="en-US" sz="2100" dirty="0"/>
              <a:t>A class created with a class inheritance inherits all the methods from another class.</a:t>
            </a:r>
          </a:p>
          <a:p>
            <a:endParaRPr lang="en-US" sz="2100" dirty="0"/>
          </a:p>
          <a:p>
            <a:pPr marL="0" indent="0">
              <a:buNone/>
            </a:pPr>
            <a:r>
              <a:rPr lang="en-US" sz="2100" b="1" dirty="0"/>
              <a:t>Extending Classes:</a:t>
            </a:r>
          </a:p>
          <a:p>
            <a:pPr lvl="1"/>
            <a:r>
              <a:rPr lang="en-US" sz="2100" dirty="0"/>
              <a:t>Example:</a:t>
            </a:r>
          </a:p>
          <a:p>
            <a:pPr lvl="1"/>
            <a:endParaRPr lang="en-US" sz="1834" dirty="0"/>
          </a:p>
          <a:p>
            <a:pPr lvl="1"/>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27</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600" b="1" dirty="0">
                <a:solidFill>
                  <a:srgbClr val="063954"/>
                </a:solidFill>
                <a:latin typeface="Arial" panose="020B0604020202020204"/>
              </a:rPr>
              <a:t> </a:t>
            </a:r>
          </a:p>
        </p:txBody>
      </p:sp>
      <p:pic>
        <p:nvPicPr>
          <p:cNvPr id="3" name="Picture 2">
            <a:extLst>
              <a:ext uri="{FF2B5EF4-FFF2-40B4-BE49-F238E27FC236}">
                <a16:creationId xmlns:a16="http://schemas.microsoft.com/office/drawing/2014/main" id="{AE8DA7D5-C634-72E9-EE2B-CF040FA12A04}"/>
              </a:ext>
            </a:extLst>
          </p:cNvPr>
          <p:cNvPicPr>
            <a:picLocks noChangeAspect="1"/>
          </p:cNvPicPr>
          <p:nvPr/>
        </p:nvPicPr>
        <p:blipFill>
          <a:blip r:embed="rId2"/>
          <a:stretch>
            <a:fillRect/>
          </a:stretch>
        </p:blipFill>
        <p:spPr>
          <a:xfrm>
            <a:off x="4795521" y="2428029"/>
            <a:ext cx="5943600" cy="4091190"/>
          </a:xfrm>
          <a:prstGeom prst="rect">
            <a:avLst/>
          </a:prstGeom>
        </p:spPr>
      </p:pic>
    </p:spTree>
    <p:extLst>
      <p:ext uri="{BB962C8B-B14F-4D97-AF65-F5344CB8AC3E}">
        <p14:creationId xmlns:p14="http://schemas.microsoft.com/office/powerpoint/2010/main" val="1075782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C813-C0AC-CAAB-B4C9-34292BD389B3}"/>
              </a:ext>
            </a:extLst>
          </p:cNvPr>
          <p:cNvSpPr>
            <a:spLocks noGrp="1"/>
          </p:cNvSpPr>
          <p:nvPr>
            <p:ph type="title"/>
          </p:nvPr>
        </p:nvSpPr>
        <p:spPr/>
        <p:txBody>
          <a:bodyPr/>
          <a:lstStyle/>
          <a:p>
            <a:r>
              <a:rPr lang="en-US" dirty="0"/>
              <a:t>Using Super</a:t>
            </a:r>
            <a:br>
              <a:rPr lang="en-US" dirty="0"/>
            </a:br>
            <a:endParaRPr lang="en-US" dirty="0"/>
          </a:p>
        </p:txBody>
      </p:sp>
      <p:sp>
        <p:nvSpPr>
          <p:cNvPr id="5" name="Content Placeholder 4"/>
          <p:cNvSpPr>
            <a:spLocks noGrp="1"/>
          </p:cNvSpPr>
          <p:nvPr>
            <p:ph idx="1"/>
          </p:nvPr>
        </p:nvSpPr>
        <p:spPr>
          <a:xfrm>
            <a:off x="383117" y="1483361"/>
            <a:ext cx="10033000" cy="4682492"/>
          </a:xfrm>
        </p:spPr>
        <p:txBody>
          <a:bodyPr/>
          <a:lstStyle/>
          <a:p>
            <a:r>
              <a:rPr lang="en-US" sz="2100" dirty="0"/>
              <a:t>Call methods from the parent class.</a:t>
            </a:r>
          </a:p>
          <a:p>
            <a:pPr lvl="1"/>
            <a:r>
              <a:rPr lang="en-US" sz="1834" dirty="0"/>
              <a:t>Example:</a:t>
            </a:r>
          </a:p>
          <a:p>
            <a:pPr lvl="1"/>
            <a:endParaRPr lang="en-US" sz="1834" dirty="0"/>
          </a:p>
          <a:p>
            <a:pPr lvl="1"/>
            <a:endParaRPr lang="en-US" sz="1834"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28</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2458741"/>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67" b="1"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8991EAB3-89CF-4C5B-9A3D-52C1F1927828}"/>
              </a:ext>
            </a:extLst>
          </p:cNvPr>
          <p:cNvPicPr>
            <a:picLocks noChangeAspect="1"/>
          </p:cNvPicPr>
          <p:nvPr/>
        </p:nvPicPr>
        <p:blipFill>
          <a:blip r:embed="rId2"/>
          <a:stretch>
            <a:fillRect/>
          </a:stretch>
        </p:blipFill>
        <p:spPr>
          <a:xfrm>
            <a:off x="383115" y="2274556"/>
            <a:ext cx="5991040" cy="3335091"/>
          </a:xfrm>
          <a:prstGeom prst="rect">
            <a:avLst/>
          </a:prstGeom>
        </p:spPr>
      </p:pic>
    </p:spTree>
    <p:extLst>
      <p:ext uri="{BB962C8B-B14F-4D97-AF65-F5344CB8AC3E}">
        <p14:creationId xmlns:p14="http://schemas.microsoft.com/office/powerpoint/2010/main" val="2349220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C323D-BCC4-E879-7572-2B33EFD0E182}"/>
              </a:ext>
            </a:extLst>
          </p:cNvPr>
          <p:cNvSpPr>
            <a:spLocks noGrp="1"/>
          </p:cNvSpPr>
          <p:nvPr>
            <p:ph type="title"/>
          </p:nvPr>
        </p:nvSpPr>
        <p:spPr/>
        <p:txBody>
          <a:bodyPr/>
          <a:lstStyle/>
          <a:p>
            <a:r>
              <a:rPr lang="en-US" dirty="0"/>
              <a:t>Modules (import/export)</a:t>
            </a:r>
            <a:br>
              <a:rPr lang="en-US" dirty="0"/>
            </a:br>
            <a:endParaRPr lang="en-US" dirty="0"/>
          </a:p>
        </p:txBody>
      </p:sp>
      <p:sp>
        <p:nvSpPr>
          <p:cNvPr id="5" name="Content Placeholder 4"/>
          <p:cNvSpPr>
            <a:spLocks noGrp="1"/>
          </p:cNvSpPr>
          <p:nvPr>
            <p:ph type="body" sz="quarter" idx="16"/>
          </p:nvPr>
        </p:nvSpPr>
        <p:spPr>
          <a:xfrm>
            <a:off x="383119" y="1107440"/>
            <a:ext cx="4800600" cy="5008901"/>
          </a:xfrm>
        </p:spPr>
        <p:txBody>
          <a:bodyPr/>
          <a:lstStyle/>
          <a:p>
            <a:endParaRPr lang="en-US" sz="2100" dirty="0"/>
          </a:p>
          <a:p>
            <a:endParaRPr lang="en-US" sz="2100" dirty="0"/>
          </a:p>
          <a:p>
            <a:r>
              <a:rPr lang="en-US" sz="2100" dirty="0"/>
              <a:t>ES6 introduced a new feature called modules, in which each module is represented by a separate ".</a:t>
            </a:r>
            <a:r>
              <a:rPr lang="en-US" sz="2100" dirty="0" err="1"/>
              <a:t>js</a:t>
            </a:r>
            <a:r>
              <a:rPr lang="en-US" sz="2100" dirty="0"/>
              <a:t>" file.</a:t>
            </a:r>
          </a:p>
          <a:p>
            <a:r>
              <a:rPr lang="en-US" sz="2100" dirty="0"/>
              <a:t>use the "import" or "export" statement in a module to import or export variables, functions, classes or any other component from/to different files and modules.</a:t>
            </a:r>
          </a:p>
          <a:p>
            <a:pPr lvl="1"/>
            <a:endParaRPr lang="en-US" dirty="0"/>
          </a:p>
          <a:p>
            <a:pPr marL="0" indent="0">
              <a:buNone/>
            </a:pPr>
            <a:r>
              <a:rPr lang="en-US" sz="1800" b="1" dirty="0"/>
              <a:t>Named Imports:</a:t>
            </a:r>
            <a:br>
              <a:rPr lang="en-US" b="1" dirty="0"/>
            </a:br>
            <a:endParaRPr lang="en-US" b="1" dirty="0"/>
          </a:p>
          <a:p>
            <a:pPr lvl="1"/>
            <a:r>
              <a:rPr lang="en-US" sz="1800" dirty="0"/>
              <a:t>Importing specific values from a module.              </a:t>
            </a:r>
          </a:p>
          <a:p>
            <a:pPr marL="230394" lvl="1" indent="0">
              <a:buNone/>
            </a:pPr>
            <a:endParaRPr lang="en-US" dirty="0"/>
          </a:p>
          <a:p>
            <a:pPr marL="0" indent="0">
              <a:buNone/>
            </a:pP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29</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67" b="1" dirty="0">
              <a:solidFill>
                <a:srgbClr val="063954"/>
              </a:solidFill>
              <a:latin typeface="Arial" panose="020B0604020202020204"/>
            </a:endParaRPr>
          </a:p>
        </p:txBody>
      </p:sp>
      <p:pic>
        <p:nvPicPr>
          <p:cNvPr id="9" name="Picture 8">
            <a:extLst>
              <a:ext uri="{FF2B5EF4-FFF2-40B4-BE49-F238E27FC236}">
                <a16:creationId xmlns:a16="http://schemas.microsoft.com/office/drawing/2014/main" id="{81CB823E-46DE-94E8-27C8-5875116AD5AC}"/>
              </a:ext>
            </a:extLst>
          </p:cNvPr>
          <p:cNvPicPr>
            <a:picLocks noChangeAspect="1"/>
          </p:cNvPicPr>
          <p:nvPr/>
        </p:nvPicPr>
        <p:blipFill>
          <a:blip r:embed="rId2"/>
          <a:stretch>
            <a:fillRect/>
          </a:stretch>
        </p:blipFill>
        <p:spPr>
          <a:xfrm>
            <a:off x="6481158" y="1196602"/>
            <a:ext cx="4491641" cy="4801410"/>
          </a:xfrm>
          <a:prstGeom prst="rect">
            <a:avLst/>
          </a:prstGeom>
        </p:spPr>
      </p:pic>
    </p:spTree>
    <p:extLst>
      <p:ext uri="{BB962C8B-B14F-4D97-AF65-F5344CB8AC3E}">
        <p14:creationId xmlns:p14="http://schemas.microsoft.com/office/powerpoint/2010/main" val="369951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1643-F7A2-0A61-4EC8-E4971B7CB2CA}"/>
              </a:ext>
            </a:extLst>
          </p:cNvPr>
          <p:cNvSpPr>
            <a:spLocks noGrp="1"/>
          </p:cNvSpPr>
          <p:nvPr>
            <p:ph type="title"/>
          </p:nvPr>
        </p:nvSpPr>
        <p:spPr/>
        <p:txBody>
          <a:bodyPr/>
          <a:lstStyle/>
          <a:p>
            <a:r>
              <a:rPr lang="en-US" dirty="0"/>
              <a:t>ES6 Features</a:t>
            </a:r>
            <a:br>
              <a:rPr lang="en-US" dirty="0"/>
            </a:br>
            <a:endParaRPr lang="en-US" dirty="0"/>
          </a:p>
        </p:txBody>
      </p:sp>
      <p:sp>
        <p:nvSpPr>
          <p:cNvPr id="3" name="Content Placeholder 2">
            <a:extLst>
              <a:ext uri="{FF2B5EF4-FFF2-40B4-BE49-F238E27FC236}">
                <a16:creationId xmlns:a16="http://schemas.microsoft.com/office/drawing/2014/main" id="{3845AEA0-B851-C1DC-1507-9A385137D982}"/>
              </a:ext>
            </a:extLst>
          </p:cNvPr>
          <p:cNvSpPr>
            <a:spLocks noGrp="1"/>
          </p:cNvSpPr>
          <p:nvPr>
            <p:ph idx="1"/>
          </p:nvPr>
        </p:nvSpPr>
        <p:spPr>
          <a:xfrm>
            <a:off x="383117" y="1239521"/>
            <a:ext cx="10033000" cy="4926332"/>
          </a:xfrm>
        </p:spPr>
        <p:txBody>
          <a:bodyPr/>
          <a:lstStyle/>
          <a:p>
            <a:pPr marL="0" indent="0">
              <a:buNone/>
            </a:pPr>
            <a:r>
              <a:rPr lang="en-US" sz="2100" b="1" dirty="0"/>
              <a:t> Definition</a:t>
            </a:r>
            <a:r>
              <a:rPr lang="en-US" sz="2100" dirty="0"/>
              <a:t>:</a:t>
            </a:r>
          </a:p>
          <a:p>
            <a:pPr lvl="1"/>
            <a:r>
              <a:rPr lang="en-US" sz="2100" dirty="0"/>
              <a:t>ES6 or ECMAScript 2015 is the 6th version of the ECMAScript programming language.</a:t>
            </a:r>
          </a:p>
          <a:p>
            <a:pPr lvl="1"/>
            <a:r>
              <a:rPr lang="en-US" sz="2100" dirty="0"/>
              <a:t>ECMAScript is the standardization of JavaScript which was released in 2015 and subsequently renamed as ECMAScript 2015.</a:t>
            </a:r>
          </a:p>
          <a:p>
            <a:pPr marL="232194" lvl="1" indent="0">
              <a:buNone/>
            </a:pPr>
            <a:endParaRPr lang="en-US" sz="1834" b="1" dirty="0"/>
          </a:p>
          <a:p>
            <a:pPr marL="232194" lvl="1" indent="0">
              <a:buNone/>
            </a:pPr>
            <a:r>
              <a:rPr lang="en-US" sz="2100" b="1" dirty="0"/>
              <a:t>Purpose</a:t>
            </a:r>
          </a:p>
          <a:p>
            <a:pPr lvl="1"/>
            <a:r>
              <a:rPr lang="en-US" sz="2100" dirty="0"/>
              <a:t>To provide new features and improvements to JavaScript.</a:t>
            </a:r>
          </a:p>
          <a:p>
            <a:pPr lvl="1"/>
            <a:r>
              <a:rPr lang="en-US" sz="2100" dirty="0"/>
              <a:t>To make JavaScript more powerful, easier to write, and more efficient.</a:t>
            </a:r>
          </a:p>
          <a:p>
            <a:pPr lvl="1"/>
            <a:endParaRPr lang="en-US" sz="2100" dirty="0"/>
          </a:p>
          <a:p>
            <a:pPr marL="232194" lvl="1" indent="0">
              <a:buNone/>
            </a:pPr>
            <a:r>
              <a:rPr lang="en-US" sz="2100" b="1" dirty="0"/>
              <a:t>Why ES6</a:t>
            </a:r>
          </a:p>
          <a:p>
            <a:pPr lvl="1"/>
            <a:r>
              <a:rPr lang="en-US" sz="2100" dirty="0"/>
              <a:t>Addresses limitations of previous versions.</a:t>
            </a:r>
          </a:p>
          <a:p>
            <a:pPr lvl="1"/>
            <a:r>
              <a:rPr lang="en-US" sz="2100" dirty="0"/>
              <a:t>Enhances readability, functionality, and performance.</a:t>
            </a:r>
            <a:endParaRPr lang="en-US" dirty="0"/>
          </a:p>
        </p:txBody>
      </p:sp>
      <p:sp>
        <p:nvSpPr>
          <p:cNvPr id="4" name="Footer Placeholder 3">
            <a:extLst>
              <a:ext uri="{FF2B5EF4-FFF2-40B4-BE49-F238E27FC236}">
                <a16:creationId xmlns:a16="http://schemas.microsoft.com/office/drawing/2014/main" id="{CE65605B-12EA-7D7F-CB41-D6D31B8EDB51}"/>
              </a:ext>
            </a:extLst>
          </p:cNvPr>
          <p:cNvSpPr>
            <a:spLocks noGrp="1"/>
          </p:cNvSpPr>
          <p:nvPr>
            <p:ph type="ftr" sz="quarter" idx="11"/>
          </p:nvPr>
        </p:nvSpPr>
        <p:spPr/>
        <p:txBody>
          <a:bodyPr/>
          <a:lstStyle/>
          <a:p>
            <a:r>
              <a:rPr lang="en-GB" dirty="0"/>
              <a:t>TietoEVRY Confidential</a:t>
            </a:r>
          </a:p>
        </p:txBody>
      </p:sp>
      <p:sp>
        <p:nvSpPr>
          <p:cNvPr id="5" name="Slide Number Placeholder 4">
            <a:extLst>
              <a:ext uri="{FF2B5EF4-FFF2-40B4-BE49-F238E27FC236}">
                <a16:creationId xmlns:a16="http://schemas.microsoft.com/office/drawing/2014/main" id="{0D78864D-EA93-B868-33F9-A40387473928}"/>
              </a:ext>
            </a:extLst>
          </p:cNvPr>
          <p:cNvSpPr>
            <a:spLocks noGrp="1"/>
          </p:cNvSpPr>
          <p:nvPr>
            <p:ph type="sldNum" sz="quarter" idx="12"/>
          </p:nvPr>
        </p:nvSpPr>
        <p:spPr/>
        <p:txBody>
          <a:bodyPr/>
          <a:lstStyle/>
          <a:p>
            <a:fld id="{61E25E67-CBB9-434B-BBF7-0A5E970272B8}" type="slidenum">
              <a:rPr lang="en-GB" smtClean="0"/>
              <a:t>3</a:t>
            </a:fld>
            <a:endParaRPr lang="en-GB" dirty="0"/>
          </a:p>
        </p:txBody>
      </p:sp>
    </p:spTree>
    <p:extLst>
      <p:ext uri="{BB962C8B-B14F-4D97-AF65-F5344CB8AC3E}">
        <p14:creationId xmlns:p14="http://schemas.microsoft.com/office/powerpoint/2010/main" val="372112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9C6E-4075-C922-692B-F8066BF067FF}"/>
              </a:ext>
            </a:extLst>
          </p:cNvPr>
          <p:cNvSpPr>
            <a:spLocks noGrp="1"/>
          </p:cNvSpPr>
          <p:nvPr>
            <p:ph type="title"/>
          </p:nvPr>
        </p:nvSpPr>
        <p:spPr/>
        <p:txBody>
          <a:bodyPr/>
          <a:lstStyle/>
          <a:p>
            <a:r>
              <a:rPr lang="en-US" dirty="0"/>
              <a:t>Renaming Imports</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30</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marL="457200" indent="-457200" defTabSz="914377">
              <a:buFont typeface="+mj-lt"/>
              <a:buAutoNum type="arabicPeriod"/>
              <a:defRPr/>
            </a:pPr>
            <a:r>
              <a:rPr lang="en-US" sz="2100" dirty="0">
                <a:solidFill>
                  <a:schemeClr val="tx1"/>
                </a:solidFill>
                <a:latin typeface="+mn-lt"/>
              </a:rPr>
              <a:t>Renaming Named export</a:t>
            </a:r>
          </a:p>
          <a:p>
            <a:pPr marL="914400" lvl="1" indent="-457200" defTabSz="914377">
              <a:buFont typeface="Arial" panose="020B0604020202020204" pitchFamily="34" charset="0"/>
              <a:buChar char="•"/>
              <a:defRPr/>
            </a:pPr>
            <a:r>
              <a:rPr lang="en-US" sz="2100" dirty="0"/>
              <a:t>Example:-</a:t>
            </a: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r>
              <a:rPr kumimoji="0" lang="en-US" altLang="en-US" sz="2100" b="0" i="0" u="none" strike="noStrike" cap="none" normalizeH="0" baseline="0" dirty="0">
                <a:ln>
                  <a:noFill/>
                </a:ln>
                <a:solidFill>
                  <a:schemeClr val="tx1"/>
                </a:solidFill>
                <a:effectLst/>
                <a:latin typeface="+mn-lt"/>
              </a:rPr>
              <a:t>Renaming Imports and Exports</a:t>
            </a:r>
          </a:p>
          <a:p>
            <a:pPr marL="914400" lvl="1" indent="-457200" defTabSz="914377">
              <a:buFont typeface="Arial" panose="020B0604020202020204" pitchFamily="34" charset="0"/>
              <a:buChar char="•"/>
              <a:defRPr/>
            </a:pPr>
            <a:r>
              <a:rPr lang="en-US" altLang="en-US" sz="2100" dirty="0"/>
              <a:t>Example:-</a:t>
            </a:r>
            <a:endParaRPr kumimoji="0" lang="en-US" altLang="en-US" sz="2100" b="0" i="0" u="none" strike="noStrike" cap="none" normalizeH="0" baseline="0" dirty="0">
              <a:ln>
                <a:noFill/>
              </a:ln>
              <a:effectLst/>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6" name="Picture 5">
            <a:extLst>
              <a:ext uri="{FF2B5EF4-FFF2-40B4-BE49-F238E27FC236}">
                <a16:creationId xmlns:a16="http://schemas.microsoft.com/office/drawing/2014/main" id="{EE9C2D96-0BDD-1A6F-CF19-A59581FC4D8C}"/>
              </a:ext>
            </a:extLst>
          </p:cNvPr>
          <p:cNvPicPr>
            <a:picLocks noChangeAspect="1"/>
          </p:cNvPicPr>
          <p:nvPr/>
        </p:nvPicPr>
        <p:blipFill>
          <a:blip r:embed="rId2"/>
          <a:stretch>
            <a:fillRect/>
          </a:stretch>
        </p:blipFill>
        <p:spPr>
          <a:xfrm>
            <a:off x="5613902" y="1322426"/>
            <a:ext cx="5450338" cy="2106574"/>
          </a:xfrm>
          <a:prstGeom prst="rect">
            <a:avLst/>
          </a:prstGeom>
        </p:spPr>
      </p:pic>
      <p:pic>
        <p:nvPicPr>
          <p:cNvPr id="14" name="Picture 13">
            <a:extLst>
              <a:ext uri="{FF2B5EF4-FFF2-40B4-BE49-F238E27FC236}">
                <a16:creationId xmlns:a16="http://schemas.microsoft.com/office/drawing/2014/main" id="{D1E3C671-1250-BD6B-06DC-736757D99571}"/>
              </a:ext>
            </a:extLst>
          </p:cNvPr>
          <p:cNvPicPr>
            <a:picLocks noChangeAspect="1"/>
          </p:cNvPicPr>
          <p:nvPr/>
        </p:nvPicPr>
        <p:blipFill>
          <a:blip r:embed="rId3"/>
          <a:stretch>
            <a:fillRect/>
          </a:stretch>
        </p:blipFill>
        <p:spPr>
          <a:xfrm>
            <a:off x="5613902" y="4238368"/>
            <a:ext cx="5551938" cy="1951712"/>
          </a:xfrm>
          <a:prstGeom prst="rect">
            <a:avLst/>
          </a:prstGeom>
        </p:spPr>
      </p:pic>
    </p:spTree>
    <p:extLst>
      <p:ext uri="{BB962C8B-B14F-4D97-AF65-F5344CB8AC3E}">
        <p14:creationId xmlns:p14="http://schemas.microsoft.com/office/powerpoint/2010/main" val="3153548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058B-5C3D-25ED-BECD-C034648C0E7E}"/>
              </a:ext>
            </a:extLst>
          </p:cNvPr>
          <p:cNvSpPr>
            <a:spLocks noGrp="1"/>
          </p:cNvSpPr>
          <p:nvPr>
            <p:ph type="title"/>
          </p:nvPr>
        </p:nvSpPr>
        <p:spPr>
          <a:xfrm>
            <a:off x="383119" y="309033"/>
            <a:ext cx="10033000" cy="905920"/>
          </a:xfrm>
        </p:spPr>
        <p:txBody>
          <a:bodyPr/>
          <a:lstStyle/>
          <a:p>
            <a:r>
              <a:rPr lang="en-US" dirty="0"/>
              <a:t>Default Import/Export</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31</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4368821"/>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lvl="1" defTabSz="914377">
              <a:defRPr/>
            </a:pPr>
            <a:r>
              <a:rPr lang="en-US" sz="2100" dirty="0"/>
              <a:t>Importing the default export from a module.</a:t>
            </a:r>
          </a:p>
          <a:p>
            <a:pPr marL="800100" lvl="1" indent="-342900" defTabSz="914377">
              <a:buFont typeface="Arial" panose="020B0604020202020204" pitchFamily="34" charset="0"/>
              <a:buChar char="•"/>
              <a:defRPr/>
            </a:pPr>
            <a:r>
              <a:rPr lang="en-US" sz="2100" dirty="0"/>
              <a:t>Example:</a:t>
            </a:r>
          </a:p>
        </p:txBody>
      </p:sp>
      <p:sp>
        <p:nvSpPr>
          <p:cNvPr id="5" name="Content Placeholder 4">
            <a:extLst>
              <a:ext uri="{FF2B5EF4-FFF2-40B4-BE49-F238E27FC236}">
                <a16:creationId xmlns:a16="http://schemas.microsoft.com/office/drawing/2014/main" id="{88511A9B-7F30-A389-28A7-828723C3F629}"/>
              </a:ext>
            </a:extLst>
          </p:cNvPr>
          <p:cNvSpPr>
            <a:spLocks noGrp="1"/>
          </p:cNvSpPr>
          <p:nvPr>
            <p:ph idx="1"/>
          </p:nvPr>
        </p:nvSpPr>
        <p:spPr>
          <a:xfrm>
            <a:off x="383117" y="1493521"/>
            <a:ext cx="10033000" cy="4672332"/>
          </a:xfrm>
        </p:spPr>
        <p:txBody>
          <a:bodyPr/>
          <a:lstStyle/>
          <a:p>
            <a:endParaRPr lang="en-US" dirty="0"/>
          </a:p>
          <a:p>
            <a:endParaRPr lang="en-US" dirty="0"/>
          </a:p>
          <a:p>
            <a:endParaRPr lang="en-US" dirty="0"/>
          </a:p>
        </p:txBody>
      </p:sp>
      <p:pic>
        <p:nvPicPr>
          <p:cNvPr id="9" name="Picture 8">
            <a:extLst>
              <a:ext uri="{FF2B5EF4-FFF2-40B4-BE49-F238E27FC236}">
                <a16:creationId xmlns:a16="http://schemas.microsoft.com/office/drawing/2014/main" id="{733FE012-603E-9008-84E8-3F45DC66BFA2}"/>
              </a:ext>
            </a:extLst>
          </p:cNvPr>
          <p:cNvPicPr>
            <a:picLocks noChangeAspect="1"/>
          </p:cNvPicPr>
          <p:nvPr/>
        </p:nvPicPr>
        <p:blipFill>
          <a:blip r:embed="rId2"/>
          <a:stretch>
            <a:fillRect/>
          </a:stretch>
        </p:blipFill>
        <p:spPr>
          <a:xfrm>
            <a:off x="5903912" y="1004847"/>
            <a:ext cx="5287501" cy="5161006"/>
          </a:xfrm>
          <a:prstGeom prst="rect">
            <a:avLst/>
          </a:prstGeom>
        </p:spPr>
      </p:pic>
    </p:spTree>
    <p:extLst>
      <p:ext uri="{BB962C8B-B14F-4D97-AF65-F5344CB8AC3E}">
        <p14:creationId xmlns:p14="http://schemas.microsoft.com/office/powerpoint/2010/main" val="2268191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9C6E-4075-C922-692B-F8066BF067FF}"/>
              </a:ext>
            </a:extLst>
          </p:cNvPr>
          <p:cNvSpPr>
            <a:spLocks noGrp="1"/>
          </p:cNvSpPr>
          <p:nvPr>
            <p:ph type="title"/>
          </p:nvPr>
        </p:nvSpPr>
        <p:spPr/>
        <p:txBody>
          <a:bodyPr/>
          <a:lstStyle/>
          <a:p>
            <a:r>
              <a:rPr lang="en-US" dirty="0"/>
              <a:t>Import All</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32</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defTabSz="914377">
              <a:defRPr/>
            </a:pPr>
            <a:r>
              <a:rPr lang="en-US" sz="2100" dirty="0">
                <a:solidFill>
                  <a:schemeClr val="tx1"/>
                </a:solidFill>
                <a:latin typeface="+mn-lt"/>
              </a:rPr>
              <a:t>To import all named exports from a module </a:t>
            </a:r>
          </a:p>
          <a:p>
            <a:pPr defTabSz="914377">
              <a:defRPr/>
            </a:pPr>
            <a:r>
              <a:rPr lang="en-US" sz="2100" dirty="0">
                <a:solidFill>
                  <a:schemeClr val="tx1"/>
                </a:solidFill>
                <a:latin typeface="+mn-lt"/>
              </a:rPr>
              <a:t>as a single object, use the * as syntax.</a:t>
            </a:r>
          </a:p>
          <a:p>
            <a:pPr marL="914400" lvl="1" indent="-457200" defTabSz="914377">
              <a:buFont typeface="Arial" panose="020B0604020202020204" pitchFamily="34" charset="0"/>
              <a:buChar char="•"/>
              <a:defRPr/>
            </a:pPr>
            <a:r>
              <a:rPr lang="en-US" sz="2100" dirty="0"/>
              <a:t>Example:-</a:t>
            </a: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marL="457200" indent="-457200" defTabSz="914377">
              <a:buFont typeface="+mj-lt"/>
              <a:buAutoNum type="arabicPeriod"/>
              <a:defRPr/>
            </a:pPr>
            <a:endParaRPr lang="en-US" sz="2100" dirty="0">
              <a:solidFill>
                <a:schemeClr val="tx1"/>
              </a:solidFill>
              <a:latin typeface="+mn-lt"/>
            </a:endParaRPr>
          </a:p>
          <a:p>
            <a:pPr defTabSz="914377">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9" name="Picture 8">
            <a:extLst>
              <a:ext uri="{FF2B5EF4-FFF2-40B4-BE49-F238E27FC236}">
                <a16:creationId xmlns:a16="http://schemas.microsoft.com/office/drawing/2014/main" id="{A1A87641-83B0-11F0-B0A2-DCC4594FF756}"/>
              </a:ext>
            </a:extLst>
          </p:cNvPr>
          <p:cNvPicPr>
            <a:picLocks noChangeAspect="1"/>
          </p:cNvPicPr>
          <p:nvPr/>
        </p:nvPicPr>
        <p:blipFill>
          <a:blip r:embed="rId2"/>
          <a:stretch>
            <a:fillRect/>
          </a:stretch>
        </p:blipFill>
        <p:spPr>
          <a:xfrm>
            <a:off x="6128599" y="1653117"/>
            <a:ext cx="5122893" cy="4153697"/>
          </a:xfrm>
          <a:prstGeom prst="rect">
            <a:avLst/>
          </a:prstGeom>
        </p:spPr>
      </p:pic>
    </p:spTree>
    <p:extLst>
      <p:ext uri="{BB962C8B-B14F-4D97-AF65-F5344CB8AC3E}">
        <p14:creationId xmlns:p14="http://schemas.microsoft.com/office/powerpoint/2010/main" val="2063147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1C953C0-5EC1-32C8-199D-C9F01361761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33" b="0" i="0" u="none" strike="noStrike" kern="1200" cap="none" spc="0" normalizeH="0" baseline="0" noProof="0">
                <a:ln>
                  <a:noFill/>
                </a:ln>
                <a:solidFill>
                  <a:srgbClr val="53565A"/>
                </a:solidFill>
                <a:effectLst/>
                <a:uLnTx/>
                <a:uFillTx/>
                <a:latin typeface="Tietoevry Sans 1 Light"/>
                <a:ea typeface="+mn-ea"/>
                <a:cs typeface="+mn-cs"/>
              </a:rPr>
              <a:t>Internal</a:t>
            </a:r>
            <a:endParaRPr kumimoji="0" lang="en-GB" sz="933" b="0" i="0" u="none" strike="noStrike" kern="1200" cap="none" spc="0" normalizeH="0" baseline="0" noProof="0" dirty="0">
              <a:ln>
                <a:noFill/>
              </a:ln>
              <a:solidFill>
                <a:srgbClr val="53565A"/>
              </a:solidFill>
              <a:effectLst/>
              <a:uLnTx/>
              <a:uFillTx/>
              <a:latin typeface="Tietoevry Sans 1 Light"/>
              <a:ea typeface="+mn-ea"/>
              <a:cs typeface="+mn-cs"/>
            </a:endParaRPr>
          </a:p>
        </p:txBody>
      </p:sp>
      <p:sp>
        <p:nvSpPr>
          <p:cNvPr id="5" name="Slide Number Placeholder 4">
            <a:extLst>
              <a:ext uri="{FF2B5EF4-FFF2-40B4-BE49-F238E27FC236}">
                <a16:creationId xmlns:a16="http://schemas.microsoft.com/office/drawing/2014/main" id="{C9CD332D-0262-49EF-A8D7-EC047B026A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E25E67-CBB9-434B-BBF7-0A5E970272B8}" type="slidenum">
              <a:rPr kumimoji="0" lang="en-GB" sz="933" b="0" i="0" u="none" strike="noStrike" kern="1200" cap="none" spc="0" normalizeH="0" baseline="0" noProof="0" smtClean="0">
                <a:ln>
                  <a:noFill/>
                </a:ln>
                <a:solidFill>
                  <a:srgbClr val="53565A"/>
                </a:solidFill>
                <a:effectLst/>
                <a:uLnTx/>
                <a:uFillTx/>
                <a:latin typeface="Tietoevry Sans 1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933" b="0" i="0" u="none" strike="noStrike" kern="1200" cap="none" spc="0" normalizeH="0" baseline="0" noProof="0" dirty="0">
              <a:ln>
                <a:noFill/>
              </a:ln>
              <a:solidFill>
                <a:srgbClr val="53565A"/>
              </a:solidFill>
              <a:effectLst/>
              <a:uLnTx/>
              <a:uFillTx/>
              <a:latin typeface="Tietoevry Sans 1 Light"/>
              <a:ea typeface="+mn-ea"/>
              <a:cs typeface="+mn-cs"/>
            </a:endParaRPr>
          </a:p>
        </p:txBody>
      </p:sp>
      <p:sp>
        <p:nvSpPr>
          <p:cNvPr id="2" name="Title 1">
            <a:extLst>
              <a:ext uri="{FF2B5EF4-FFF2-40B4-BE49-F238E27FC236}">
                <a16:creationId xmlns:a16="http://schemas.microsoft.com/office/drawing/2014/main" id="{7F3EA62D-D539-BE7F-5C6B-80FEDB8A7056}"/>
              </a:ext>
            </a:extLst>
          </p:cNvPr>
          <p:cNvSpPr>
            <a:spLocks noGrp="1"/>
          </p:cNvSpPr>
          <p:nvPr>
            <p:ph type="title"/>
          </p:nvPr>
        </p:nvSpPr>
        <p:spPr>
          <a:xfrm>
            <a:off x="383117" y="692150"/>
            <a:ext cx="5232400" cy="577850"/>
          </a:xfrm>
        </p:spPr>
        <p:txBody>
          <a:bodyPr/>
          <a:lstStyle/>
          <a:p>
            <a:r>
              <a:rPr lang="en-US" dirty="0"/>
              <a:t>React 18 Basics</a:t>
            </a:r>
            <a:br>
              <a:rPr lang="en-US" dirty="0"/>
            </a:br>
            <a:endParaRPr lang="en-US" dirty="0"/>
          </a:p>
        </p:txBody>
      </p:sp>
      <p:sp>
        <p:nvSpPr>
          <p:cNvPr id="3" name="Content Placeholder 2">
            <a:extLst>
              <a:ext uri="{FF2B5EF4-FFF2-40B4-BE49-F238E27FC236}">
                <a16:creationId xmlns:a16="http://schemas.microsoft.com/office/drawing/2014/main" id="{66BFB155-2CA1-FFA4-4BDC-D777B191BE73}"/>
              </a:ext>
            </a:extLst>
          </p:cNvPr>
          <p:cNvSpPr>
            <a:spLocks noGrp="1"/>
          </p:cNvSpPr>
          <p:nvPr>
            <p:ph idx="4294967295"/>
          </p:nvPr>
        </p:nvSpPr>
        <p:spPr>
          <a:xfrm>
            <a:off x="383117" y="1431925"/>
            <a:ext cx="9267296" cy="4733925"/>
          </a:xfrm>
        </p:spPr>
        <p:txBody>
          <a:bodyPr/>
          <a:lstStyle/>
          <a:p>
            <a:r>
              <a:rPr lang="en-US" sz="1800" dirty="0"/>
              <a:t>JSX</a:t>
            </a:r>
          </a:p>
          <a:p>
            <a:r>
              <a:rPr lang="en-US" sz="1800" dirty="0"/>
              <a:t>Functional and class-based components</a:t>
            </a:r>
          </a:p>
          <a:p>
            <a:r>
              <a:rPr lang="en-US" sz="1800" dirty="0"/>
              <a:t>Props and state management</a:t>
            </a:r>
          </a:p>
          <a:p>
            <a:r>
              <a:rPr lang="en-US" sz="1800" dirty="0"/>
              <a:t>Event handling</a:t>
            </a:r>
          </a:p>
          <a:p>
            <a:r>
              <a:rPr lang="en-US" sz="1800" dirty="0"/>
              <a:t>Lists and keys</a:t>
            </a:r>
          </a:p>
          <a:p>
            <a:r>
              <a:rPr lang="en-US" sz="1800" dirty="0"/>
              <a:t>Forms</a:t>
            </a:r>
          </a:p>
          <a:p>
            <a:r>
              <a:rPr lang="en-US" sz="1800" dirty="0"/>
              <a:t>Conditional rendering</a:t>
            </a:r>
          </a:p>
          <a:p>
            <a:r>
              <a:rPr lang="en-US" sz="1800" dirty="0"/>
              <a:t>Routing </a:t>
            </a:r>
          </a:p>
          <a:p>
            <a:r>
              <a:rPr lang="en-US" sz="1800" dirty="0"/>
              <a:t>State lifting</a:t>
            </a:r>
          </a:p>
          <a:p>
            <a:endParaRPr lang="en-US" sz="1800" dirty="0"/>
          </a:p>
          <a:p>
            <a:endParaRPr lang="en-US" sz="1800" dirty="0"/>
          </a:p>
          <a:p>
            <a:endParaRPr lang="en-US" sz="1800" dirty="0"/>
          </a:p>
          <a:p>
            <a:endParaRPr lang="en-US" sz="1800" dirty="0"/>
          </a:p>
          <a:p>
            <a:endParaRPr lang="en-US" sz="1800" dirty="0"/>
          </a:p>
          <a:p>
            <a:endParaRPr lang="en-US" dirty="0"/>
          </a:p>
        </p:txBody>
      </p:sp>
    </p:spTree>
    <p:extLst>
      <p:ext uri="{BB962C8B-B14F-4D97-AF65-F5344CB8AC3E}">
        <p14:creationId xmlns:p14="http://schemas.microsoft.com/office/powerpoint/2010/main" val="275495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759F46-51DF-CA09-590D-DC419F2FC172}"/>
              </a:ext>
            </a:extLst>
          </p:cNvPr>
          <p:cNvSpPr>
            <a:spLocks noGrp="1"/>
          </p:cNvSpPr>
          <p:nvPr>
            <p:ph type="title"/>
          </p:nvPr>
        </p:nvSpPr>
        <p:spPr/>
        <p:txBody>
          <a:bodyPr/>
          <a:lstStyle/>
          <a:p>
            <a:r>
              <a:rPr lang="en-US" dirty="0"/>
              <a:t>What is React JS?</a:t>
            </a:r>
          </a:p>
        </p:txBody>
      </p:sp>
      <p:sp>
        <p:nvSpPr>
          <p:cNvPr id="6" name="Content Placeholder 5">
            <a:extLst>
              <a:ext uri="{FF2B5EF4-FFF2-40B4-BE49-F238E27FC236}">
                <a16:creationId xmlns:a16="http://schemas.microsoft.com/office/drawing/2014/main" id="{FD92BA95-7D2F-418B-8B3D-C192E579489B}"/>
              </a:ext>
            </a:extLst>
          </p:cNvPr>
          <p:cNvSpPr>
            <a:spLocks noGrp="1"/>
          </p:cNvSpPr>
          <p:nvPr>
            <p:ph idx="1"/>
          </p:nvPr>
        </p:nvSpPr>
        <p:spPr>
          <a:xfrm>
            <a:off x="383116" y="1422401"/>
            <a:ext cx="10914803" cy="4743452"/>
          </a:xfrm>
        </p:spPr>
        <p:txBody>
          <a:bodyPr/>
          <a:lstStyle/>
          <a:p>
            <a:pPr marL="342900" marR="0" lvl="0"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effectLst/>
                <a:uLnTx/>
                <a:uFillTx/>
                <a:latin typeface="+mj-lt"/>
                <a:ea typeface="+mn-ea"/>
                <a:cs typeface="+mn-cs"/>
              </a:rPr>
              <a:t>React is a free and open-source front-end JavaScript library for building user interfaces based on UI components. </a:t>
            </a:r>
          </a:p>
          <a:p>
            <a:pPr marL="342900" marR="0" lvl="0"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effectLst/>
                <a:uLnTx/>
                <a:uFillTx/>
                <a:latin typeface="+mj-lt"/>
                <a:ea typeface="+mn-ea"/>
                <a:cs typeface="+mn-cs"/>
              </a:rPr>
              <a:t>It is created by Facebook.</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063954"/>
              </a:solidFill>
              <a:effectLst/>
              <a:uLnTx/>
              <a:uFillTx/>
              <a:latin typeface="Arial" panose="020B0604020202020204"/>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How to Use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342900" marR="0" lvl="0"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100" b="0" i="0" u="none" strike="noStrike" kern="1200" cap="none" spc="0" normalizeH="0" baseline="0" noProof="0" dirty="0">
                <a:ln>
                  <a:noFill/>
                </a:ln>
                <a:solidFill>
                  <a:prstClr val="black"/>
                </a:solidFill>
                <a:effectLst/>
                <a:uLnTx/>
                <a:uFillTx/>
                <a:latin typeface="+mj-lt"/>
                <a:ea typeface="+mn-ea"/>
                <a:cs typeface="+mn-cs"/>
              </a:rPr>
              <a:t>React. </a:t>
            </a:r>
            <a:r>
              <a:rPr lang="en-US" altLang="en-US" sz="2100" dirty="0">
                <a:solidFill>
                  <a:prstClr val="black"/>
                </a:solidFill>
                <a:latin typeface="+mj-lt"/>
              </a:rPr>
              <a:t>JS</a:t>
            </a:r>
            <a:r>
              <a:rPr kumimoji="0" lang="en-US" altLang="en-US" sz="2100" b="0" i="0" u="none" strike="noStrike" kern="1200" cap="none" spc="0" normalizeH="0" baseline="0" noProof="0" dirty="0">
                <a:ln>
                  <a:noFill/>
                </a:ln>
                <a:solidFill>
                  <a:prstClr val="black"/>
                </a:solidFill>
                <a:effectLst/>
                <a:uLnTx/>
                <a:uFillTx/>
                <a:latin typeface="+mj-lt"/>
                <a:ea typeface="+mn-ea"/>
                <a:cs typeface="+mn-cs"/>
              </a:rPr>
              <a:t> is an open-source JavaScript library that is used for building user interfaces specifically for single-page applications. </a:t>
            </a:r>
          </a:p>
          <a:p>
            <a:pPr marL="342900" marR="0" lvl="0"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100" b="0" i="0" u="none" strike="noStrike" kern="1200" cap="none" spc="0" normalizeH="0" baseline="0" noProof="0" dirty="0">
                <a:ln>
                  <a:noFill/>
                </a:ln>
                <a:solidFill>
                  <a:prstClr val="black"/>
                </a:solidFill>
                <a:effectLst/>
                <a:uLnTx/>
                <a:uFillTx/>
                <a:latin typeface="+mj-lt"/>
                <a:ea typeface="+mn-ea"/>
                <a:cs typeface="+mn-cs"/>
              </a:rPr>
              <a:t>It's used for handling the view layer for web and mobile apps.</a:t>
            </a:r>
          </a:p>
          <a:p>
            <a:pPr marL="342900" marR="0" lvl="0"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100" b="0" i="0" u="none" strike="noStrike" kern="1200" cap="none" spc="0" normalizeH="0" baseline="0" noProof="0" dirty="0">
                <a:ln>
                  <a:noFill/>
                </a:ln>
                <a:solidFill>
                  <a:prstClr val="black"/>
                </a:solidFill>
                <a:effectLst/>
                <a:uLnTx/>
                <a:uFillTx/>
                <a:latin typeface="+mj-lt"/>
                <a:ea typeface="+mn-ea"/>
                <a:cs typeface="+mn-cs"/>
              </a:rPr>
              <a:t>React also allows us to create reusable UI components.</a:t>
            </a:r>
          </a:p>
          <a:p>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34</a:t>
            </a:fld>
            <a:endParaRPr lang="en-GB" noProof="0" dirty="0"/>
          </a:p>
        </p:txBody>
      </p:sp>
    </p:spTree>
    <p:extLst>
      <p:ext uri="{BB962C8B-B14F-4D97-AF65-F5344CB8AC3E}">
        <p14:creationId xmlns:p14="http://schemas.microsoft.com/office/powerpoint/2010/main" val="1630451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8E391-61B7-D8E4-E310-2EA5A06D5571}"/>
              </a:ext>
            </a:extLst>
          </p:cNvPr>
          <p:cNvSpPr>
            <a:spLocks noGrp="1"/>
          </p:cNvSpPr>
          <p:nvPr>
            <p:ph type="title"/>
          </p:nvPr>
        </p:nvSpPr>
        <p:spPr/>
        <p:txBody>
          <a:bodyPr/>
          <a:lstStyle/>
          <a:p>
            <a:r>
              <a:rPr lang="en-US" dirty="0"/>
              <a:t>React Environment Setup</a:t>
            </a:r>
            <a:br>
              <a:rPr lang="en-US" dirty="0"/>
            </a:br>
            <a:endParaRPr lang="en-US" dirty="0"/>
          </a:p>
        </p:txBody>
      </p:sp>
      <p:sp>
        <p:nvSpPr>
          <p:cNvPr id="6" name="Content Placeholder 5">
            <a:extLst>
              <a:ext uri="{FF2B5EF4-FFF2-40B4-BE49-F238E27FC236}">
                <a16:creationId xmlns:a16="http://schemas.microsoft.com/office/drawing/2014/main" id="{A3EBC12E-253F-D5FC-0AA4-0F3ACBECEB2F}"/>
              </a:ext>
            </a:extLst>
          </p:cNvPr>
          <p:cNvSpPr>
            <a:spLocks noGrp="1"/>
          </p:cNvSpPr>
          <p:nvPr>
            <p:ph idx="1"/>
          </p:nvPr>
        </p:nvSpPr>
        <p:spPr>
          <a:xfrm>
            <a:off x="383117" y="1117601"/>
            <a:ext cx="10033000" cy="5048252"/>
          </a:xfrm>
        </p:spPr>
        <p:txBody>
          <a:bodyPr/>
          <a:lstStyle/>
          <a:p>
            <a:pPr marL="0" indent="0">
              <a:buNone/>
            </a:pPr>
            <a:r>
              <a:rPr lang="en-US" sz="2100" dirty="0">
                <a:latin typeface="+mj-lt"/>
              </a:rPr>
              <a:t>There are two ways to set up an environment for successful ReactJS application. They are given below.</a:t>
            </a:r>
            <a:br>
              <a:rPr lang="en-US" sz="1600" dirty="0">
                <a:solidFill>
                  <a:srgbClr val="063954"/>
                </a:solidFill>
                <a:latin typeface="Arial" panose="020B0604020202020204"/>
              </a:rPr>
            </a:br>
            <a:endParaRPr lang="en-US" sz="1600" dirty="0">
              <a:solidFill>
                <a:srgbClr val="063954"/>
              </a:solidFill>
              <a:latin typeface="Arial" panose="020B0604020202020204"/>
            </a:endParaRPr>
          </a:p>
          <a:p>
            <a:r>
              <a:rPr lang="en-US" sz="2100" dirty="0"/>
              <a:t>Using the npm /yarn command</a:t>
            </a:r>
          </a:p>
          <a:p>
            <a:r>
              <a:rPr lang="en-US" sz="2100" dirty="0"/>
              <a:t>Using the create-react-app/</a:t>
            </a:r>
            <a:r>
              <a:rPr lang="en-US" sz="2100" dirty="0" err="1"/>
              <a:t>vite</a:t>
            </a:r>
            <a:r>
              <a:rPr lang="en-US" sz="2100" dirty="0"/>
              <a:t> command</a:t>
            </a:r>
          </a:p>
          <a:p>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35</a:t>
            </a:fld>
            <a:endParaRPr lang="en-GB" noProof="0" dirty="0"/>
          </a:p>
        </p:txBody>
      </p:sp>
      <p:pic>
        <p:nvPicPr>
          <p:cNvPr id="5" name="Picture 4">
            <a:extLst>
              <a:ext uri="{FF2B5EF4-FFF2-40B4-BE49-F238E27FC236}">
                <a16:creationId xmlns:a16="http://schemas.microsoft.com/office/drawing/2014/main" id="{C4A42B4E-239D-F2D8-07ED-5D1AA88C7F45}"/>
              </a:ext>
            </a:extLst>
          </p:cNvPr>
          <p:cNvPicPr>
            <a:picLocks noChangeAspect="1"/>
          </p:cNvPicPr>
          <p:nvPr/>
        </p:nvPicPr>
        <p:blipFill>
          <a:blip r:embed="rId2"/>
          <a:stretch>
            <a:fillRect/>
          </a:stretch>
        </p:blipFill>
        <p:spPr>
          <a:xfrm>
            <a:off x="383115" y="3084247"/>
            <a:ext cx="5662640" cy="1054000"/>
          </a:xfrm>
          <a:prstGeom prst="rect">
            <a:avLst/>
          </a:prstGeom>
        </p:spPr>
      </p:pic>
      <p:pic>
        <p:nvPicPr>
          <p:cNvPr id="12" name="Picture 11">
            <a:extLst>
              <a:ext uri="{FF2B5EF4-FFF2-40B4-BE49-F238E27FC236}">
                <a16:creationId xmlns:a16="http://schemas.microsoft.com/office/drawing/2014/main" id="{8FB6219A-2617-D63C-473B-6E3D5F8057DE}"/>
              </a:ext>
            </a:extLst>
          </p:cNvPr>
          <p:cNvPicPr>
            <a:picLocks noChangeAspect="1"/>
          </p:cNvPicPr>
          <p:nvPr/>
        </p:nvPicPr>
        <p:blipFill>
          <a:blip r:embed="rId3"/>
          <a:stretch>
            <a:fillRect/>
          </a:stretch>
        </p:blipFill>
        <p:spPr>
          <a:xfrm>
            <a:off x="383115" y="4489649"/>
            <a:ext cx="5808728" cy="1140688"/>
          </a:xfrm>
          <a:prstGeom prst="rect">
            <a:avLst/>
          </a:prstGeom>
        </p:spPr>
      </p:pic>
      <p:pic>
        <p:nvPicPr>
          <p:cNvPr id="3" name="Picture 2">
            <a:extLst>
              <a:ext uri="{FF2B5EF4-FFF2-40B4-BE49-F238E27FC236}">
                <a16:creationId xmlns:a16="http://schemas.microsoft.com/office/drawing/2014/main" id="{5B5059A0-BEA5-B059-F214-0376802875F6}"/>
              </a:ext>
            </a:extLst>
          </p:cNvPr>
          <p:cNvPicPr>
            <a:picLocks noChangeAspect="1"/>
          </p:cNvPicPr>
          <p:nvPr/>
        </p:nvPicPr>
        <p:blipFill>
          <a:blip r:embed="rId4"/>
          <a:stretch>
            <a:fillRect/>
          </a:stretch>
        </p:blipFill>
        <p:spPr>
          <a:xfrm>
            <a:off x="7068728" y="3089047"/>
            <a:ext cx="4627262" cy="1004289"/>
          </a:xfrm>
          <a:prstGeom prst="rect">
            <a:avLst/>
          </a:prstGeom>
        </p:spPr>
      </p:pic>
      <p:pic>
        <p:nvPicPr>
          <p:cNvPr id="10" name="Picture 9">
            <a:extLst>
              <a:ext uri="{FF2B5EF4-FFF2-40B4-BE49-F238E27FC236}">
                <a16:creationId xmlns:a16="http://schemas.microsoft.com/office/drawing/2014/main" id="{3F8A3A04-0C59-6CDD-9FD8-634DC4B3DE1F}"/>
              </a:ext>
            </a:extLst>
          </p:cNvPr>
          <p:cNvPicPr>
            <a:picLocks noChangeAspect="1"/>
          </p:cNvPicPr>
          <p:nvPr/>
        </p:nvPicPr>
        <p:blipFill>
          <a:blip r:embed="rId5"/>
          <a:stretch>
            <a:fillRect/>
          </a:stretch>
        </p:blipFill>
        <p:spPr>
          <a:xfrm>
            <a:off x="7068728" y="4489649"/>
            <a:ext cx="4475107" cy="1004289"/>
          </a:xfrm>
          <a:prstGeom prst="rect">
            <a:avLst/>
          </a:prstGeom>
        </p:spPr>
      </p:pic>
    </p:spTree>
    <p:extLst>
      <p:ext uri="{BB962C8B-B14F-4D97-AF65-F5344CB8AC3E}">
        <p14:creationId xmlns:p14="http://schemas.microsoft.com/office/powerpoint/2010/main" val="3770868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F145-35A9-9284-4070-69667C1EB4D2}"/>
              </a:ext>
            </a:extLst>
          </p:cNvPr>
          <p:cNvSpPr>
            <a:spLocks noGrp="1"/>
          </p:cNvSpPr>
          <p:nvPr>
            <p:ph type="title"/>
          </p:nvPr>
        </p:nvSpPr>
        <p:spPr/>
        <p:txBody>
          <a:bodyPr/>
          <a:lstStyle/>
          <a:p>
            <a:r>
              <a:rPr lang="en-US" dirty="0"/>
              <a:t>Start the Development Server</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36</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marL="342900" indent="-342900" defTabSz="914377">
              <a:buFont typeface="Arial" panose="020B0604020202020204" pitchFamily="34" charset="0"/>
              <a:buChar char="•"/>
              <a:defRPr/>
            </a:pPr>
            <a:r>
              <a:rPr lang="en-US" sz="2100" dirty="0">
                <a:solidFill>
                  <a:schemeClr val="tx1"/>
                </a:solidFill>
                <a:latin typeface="+mn-lt"/>
              </a:rPr>
              <a:t>Navigate to Project Directory:</a:t>
            </a:r>
          </a:p>
          <a:p>
            <a:pPr marL="457200" indent="-457200" defTabSz="914377">
              <a:buFont typeface="+mj-lt"/>
              <a:buAutoNum type="arabicPeriod"/>
              <a:defRPr/>
            </a:pPr>
            <a:endParaRPr lang="en-US" sz="2100" dirty="0">
              <a:solidFill>
                <a:schemeClr val="tx1"/>
              </a:solidFill>
              <a:latin typeface="Arial" panose="020B0604020202020204"/>
            </a:endParaRPr>
          </a:p>
          <a:p>
            <a:pPr marL="457200" indent="-457200" defTabSz="914377">
              <a:buFont typeface="+mj-lt"/>
              <a:buAutoNum type="arabicPeriod"/>
              <a:defRPr/>
            </a:pPr>
            <a:endParaRPr lang="en-US" sz="2100" dirty="0">
              <a:solidFill>
                <a:schemeClr val="tx1"/>
              </a:solidFill>
              <a:latin typeface="Arial" panose="020B0604020202020204"/>
            </a:endParaRPr>
          </a:p>
          <a:p>
            <a:pPr marL="457200" indent="-457200" defTabSz="914377">
              <a:buFont typeface="+mj-lt"/>
              <a:buAutoNum type="arabicPeriod"/>
              <a:defRPr/>
            </a:pPr>
            <a:endParaRPr lang="en-US" sz="2100" dirty="0">
              <a:solidFill>
                <a:schemeClr val="tx1"/>
              </a:solidFill>
              <a:latin typeface="Arial" panose="020B0604020202020204"/>
            </a:endParaRPr>
          </a:p>
          <a:p>
            <a:pPr marL="457200" indent="-457200" defTabSz="914377">
              <a:buFont typeface="+mj-lt"/>
              <a:buAutoNum type="arabicPeriod"/>
              <a:defRPr/>
            </a:pPr>
            <a:endParaRPr lang="en-US" sz="2100" dirty="0">
              <a:solidFill>
                <a:schemeClr val="tx1"/>
              </a:solidFill>
              <a:latin typeface="Arial" panose="020B0604020202020204"/>
            </a:endParaRPr>
          </a:p>
          <a:p>
            <a:pPr defTabSz="914377">
              <a:defRPr/>
            </a:pPr>
            <a:endParaRPr lang="en-US" sz="2100" dirty="0">
              <a:solidFill>
                <a:schemeClr val="tx1"/>
              </a:solidFill>
              <a:latin typeface="Arial" panose="020B0604020202020204"/>
            </a:endParaRPr>
          </a:p>
          <a:p>
            <a:pPr marL="342900" indent="-342900" defTabSz="914377">
              <a:buFont typeface="Arial" panose="020B0604020202020204" pitchFamily="34" charset="0"/>
              <a:buChar char="•"/>
              <a:defRPr/>
            </a:pPr>
            <a:r>
              <a:rPr kumimoji="0" lang="en-US" altLang="en-US" sz="2100" b="0" i="0" u="none" strike="noStrike" cap="none" normalizeH="0" baseline="0" dirty="0">
                <a:ln>
                  <a:noFill/>
                </a:ln>
                <a:solidFill>
                  <a:schemeClr val="tx1"/>
                </a:solidFill>
                <a:effectLst/>
                <a:latin typeface="+mn-lt"/>
              </a:rPr>
              <a:t>Run the Server:</a:t>
            </a:r>
          </a:p>
          <a:p>
            <a:pPr lvl="1" defTabSz="914377">
              <a:defRPr/>
            </a:pPr>
            <a:endParaRPr kumimoji="0" lang="en-US" altLang="en-US" sz="2100" b="0" i="0" u="none" strike="noStrike" cap="none" normalizeH="0" baseline="0" dirty="0">
              <a:ln>
                <a:noFill/>
              </a:ln>
              <a:effectLst/>
              <a:latin typeface="Arial" panose="020B0604020202020204" pitchFamily="34" charset="0"/>
            </a:endParaRPr>
          </a:p>
          <a:p>
            <a:pPr marL="457200" indent="-457200" defTabSz="914377">
              <a:buFont typeface="+mj-lt"/>
              <a:buAutoNum type="arabicPeriod"/>
              <a:defRPr/>
            </a:pPr>
            <a:endParaRPr lang="en-US" sz="2000" dirty="0">
              <a:solidFill>
                <a:schemeClr val="tx1"/>
              </a:solidFill>
              <a:latin typeface="Arial" panose="020B0604020202020204"/>
            </a:endParaRPr>
          </a:p>
          <a:p>
            <a:pPr defTabSz="914377">
              <a:defRPr/>
            </a:pPr>
            <a:endParaRPr lang="en-US" sz="2100" dirty="0">
              <a:solidFill>
                <a:schemeClr val="tx1"/>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EC7955A1-D661-D79B-1838-9F97945227F9}"/>
              </a:ext>
            </a:extLst>
          </p:cNvPr>
          <p:cNvPicPr>
            <a:picLocks noChangeAspect="1"/>
          </p:cNvPicPr>
          <p:nvPr/>
        </p:nvPicPr>
        <p:blipFill>
          <a:blip r:embed="rId2"/>
          <a:stretch>
            <a:fillRect/>
          </a:stretch>
        </p:blipFill>
        <p:spPr>
          <a:xfrm>
            <a:off x="543029" y="2150090"/>
            <a:ext cx="5784983" cy="1085870"/>
          </a:xfrm>
          <a:prstGeom prst="rect">
            <a:avLst/>
          </a:prstGeom>
        </p:spPr>
      </p:pic>
      <p:pic>
        <p:nvPicPr>
          <p:cNvPr id="6" name="Picture 5">
            <a:extLst>
              <a:ext uri="{FF2B5EF4-FFF2-40B4-BE49-F238E27FC236}">
                <a16:creationId xmlns:a16="http://schemas.microsoft.com/office/drawing/2014/main" id="{C82695DA-F9FB-1A70-4E65-F26C6122EFD7}"/>
              </a:ext>
            </a:extLst>
          </p:cNvPr>
          <p:cNvPicPr>
            <a:picLocks noChangeAspect="1"/>
          </p:cNvPicPr>
          <p:nvPr/>
        </p:nvPicPr>
        <p:blipFill>
          <a:blip r:embed="rId3"/>
          <a:stretch>
            <a:fillRect/>
          </a:stretch>
        </p:blipFill>
        <p:spPr>
          <a:xfrm>
            <a:off x="543029" y="4312903"/>
            <a:ext cx="3622571" cy="1146383"/>
          </a:xfrm>
          <a:prstGeom prst="rect">
            <a:avLst/>
          </a:prstGeom>
        </p:spPr>
      </p:pic>
    </p:spTree>
    <p:extLst>
      <p:ext uri="{BB962C8B-B14F-4D97-AF65-F5344CB8AC3E}">
        <p14:creationId xmlns:p14="http://schemas.microsoft.com/office/powerpoint/2010/main" val="3126091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F503-9E58-B59B-AC3C-29DFF7AE28EE}"/>
              </a:ext>
            </a:extLst>
          </p:cNvPr>
          <p:cNvSpPr>
            <a:spLocks noGrp="1"/>
          </p:cNvSpPr>
          <p:nvPr>
            <p:ph type="title"/>
          </p:nvPr>
        </p:nvSpPr>
        <p:spPr/>
        <p:txBody>
          <a:bodyPr/>
          <a:lstStyle/>
          <a:p>
            <a:r>
              <a:rPr lang="en-US" dirty="0"/>
              <a:t>Advantages of React </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37</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600" b="1" dirty="0">
                <a:solidFill>
                  <a:srgbClr val="063954"/>
                </a:solidFill>
                <a:latin typeface="Arial" panose="020B0604020202020204"/>
              </a:rPr>
              <a:t> </a:t>
            </a: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marL="800100" lvl="1" indent="-342900" defTabSz="914377">
              <a:buFont typeface="Arial" panose="020B0604020202020204" pitchFamily="34" charset="0"/>
              <a:buChar char="•"/>
              <a:defRPr/>
            </a:pPr>
            <a:r>
              <a:rPr lang="en-US" sz="2100" dirty="0"/>
              <a:t>Speed </a:t>
            </a:r>
          </a:p>
          <a:p>
            <a:pPr marL="800100" lvl="1" indent="-342900" defTabSz="914377">
              <a:buFont typeface="Arial" panose="020B0604020202020204" pitchFamily="34" charset="0"/>
              <a:buChar char="•"/>
              <a:defRPr/>
            </a:pPr>
            <a:r>
              <a:rPr lang="en-US" sz="2100" dirty="0"/>
              <a:t>Flexibility </a:t>
            </a:r>
          </a:p>
          <a:p>
            <a:pPr marL="800100" lvl="1" indent="-342900" defTabSz="914377">
              <a:buFont typeface="Arial" panose="020B0604020202020204" pitchFamily="34" charset="0"/>
              <a:buChar char="•"/>
              <a:defRPr/>
            </a:pPr>
            <a:r>
              <a:rPr lang="en-US" sz="2100" dirty="0"/>
              <a:t>Performance </a:t>
            </a:r>
          </a:p>
          <a:p>
            <a:pPr marL="800100" lvl="1" indent="-342900" defTabSz="914377">
              <a:buFont typeface="Arial" panose="020B0604020202020204" pitchFamily="34" charset="0"/>
              <a:buChar char="•"/>
              <a:defRPr/>
            </a:pPr>
            <a:r>
              <a:rPr lang="en-US" sz="2100" dirty="0"/>
              <a:t>Usability </a:t>
            </a:r>
          </a:p>
          <a:p>
            <a:pPr marL="800100" lvl="1" indent="-342900" defTabSz="914377">
              <a:buFont typeface="Arial" panose="020B0604020202020204" pitchFamily="34" charset="0"/>
              <a:buChar char="•"/>
              <a:defRPr/>
            </a:pPr>
            <a:r>
              <a:rPr lang="en-US" sz="2100" dirty="0"/>
              <a:t>Reusable Components </a:t>
            </a:r>
          </a:p>
          <a:p>
            <a:pPr marL="800100" lvl="1" indent="-342900" defTabSz="914377">
              <a:buFont typeface="Arial" panose="020B0604020202020204" pitchFamily="34" charset="0"/>
              <a:buChar char="•"/>
              <a:defRPr/>
            </a:pPr>
            <a:r>
              <a:rPr lang="en-US" sz="2100" dirty="0"/>
              <a:t>It helps to build rich user interfaces </a:t>
            </a:r>
          </a:p>
          <a:p>
            <a:pPr marL="800100" lvl="1" indent="-342900" defTabSz="914377">
              <a:buFont typeface="Arial" panose="020B0604020202020204" pitchFamily="34" charset="0"/>
              <a:buChar char="•"/>
              <a:defRPr/>
            </a:pPr>
            <a:r>
              <a:rPr lang="en-US" sz="2100" dirty="0"/>
              <a:t>It allows writing custom components</a:t>
            </a:r>
          </a:p>
          <a:p>
            <a:pPr marL="342900" indent="-342900" defTabSz="914377">
              <a:buFont typeface="Arial" panose="020B0604020202020204" pitchFamily="34" charset="0"/>
              <a:buChar char="•"/>
              <a:defRPr/>
            </a:pPr>
            <a:endParaRPr lang="en-US"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457200" indent="-457200" defTabSz="914377">
              <a:buFont typeface="Arial" panose="020B0604020202020204" pitchFamily="34" charset="0"/>
              <a:buChar char="•"/>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2061897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F503-9E58-B59B-AC3C-29DFF7AE28EE}"/>
              </a:ext>
            </a:extLst>
          </p:cNvPr>
          <p:cNvSpPr>
            <a:spLocks noGrp="1"/>
          </p:cNvSpPr>
          <p:nvPr>
            <p:ph type="title"/>
          </p:nvPr>
        </p:nvSpPr>
        <p:spPr/>
        <p:txBody>
          <a:bodyPr/>
          <a:lstStyle/>
          <a:p>
            <a:r>
              <a:rPr lang="en-US" dirty="0"/>
              <a:t>What is JSX?</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38</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600" b="1" dirty="0">
                <a:solidFill>
                  <a:srgbClr val="063954"/>
                </a:solidFill>
                <a:latin typeface="Arial" panose="020B0604020202020204"/>
              </a:rPr>
              <a:t> </a:t>
            </a: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marL="342900" indent="-342900" defTabSz="914377">
              <a:buFont typeface="Arial" panose="020B0604020202020204" pitchFamily="34" charset="0"/>
              <a:buChar char="•"/>
              <a:defRPr/>
            </a:pPr>
            <a:r>
              <a:rPr lang="en-US" sz="2100" dirty="0">
                <a:solidFill>
                  <a:schemeClr val="tx1"/>
                </a:solidFill>
              </a:rPr>
              <a:t>JSX (JavaScript XML) is a syntax extension for JavaScript that allows writing HTML-like code within JavaScript files.</a:t>
            </a:r>
            <a:br>
              <a:rPr lang="en-US" sz="2100" dirty="0">
                <a:solidFill>
                  <a:schemeClr val="tx1"/>
                </a:solidFill>
              </a:rPr>
            </a:br>
            <a:endParaRPr lang="en-US" sz="2100" dirty="0">
              <a:solidFill>
                <a:schemeClr val="tx1"/>
              </a:solidFill>
            </a:endParaRPr>
          </a:p>
          <a:p>
            <a:pPr marL="342900" indent="-342900" defTabSz="914377">
              <a:buFont typeface="Arial" panose="020B0604020202020204" pitchFamily="34" charset="0"/>
              <a:buChar char="•"/>
              <a:defRPr/>
            </a:pPr>
            <a:r>
              <a:rPr lang="en-US" sz="2100" dirty="0">
                <a:solidFill>
                  <a:schemeClr val="tx1"/>
                </a:solidFill>
              </a:rPr>
              <a:t>JSX helps us to write HTML in JavaScript and forms the basis of React Development.</a:t>
            </a:r>
          </a:p>
          <a:p>
            <a:pPr lvl="1" defTabSz="914377">
              <a:defRPr/>
            </a:pPr>
            <a:endParaRPr lang="en-US" sz="2300" dirty="0"/>
          </a:p>
          <a:p>
            <a:pPr lvl="1" defTabSz="914377">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71142838-F5A3-B844-A7AE-F7F9EAEBB10D}"/>
              </a:ext>
            </a:extLst>
          </p:cNvPr>
          <p:cNvPicPr>
            <a:picLocks noChangeAspect="1"/>
          </p:cNvPicPr>
          <p:nvPr/>
        </p:nvPicPr>
        <p:blipFill>
          <a:blip r:embed="rId2"/>
          <a:stretch>
            <a:fillRect/>
          </a:stretch>
        </p:blipFill>
        <p:spPr>
          <a:xfrm>
            <a:off x="508000" y="3383269"/>
            <a:ext cx="6341884" cy="1183605"/>
          </a:xfrm>
          <a:prstGeom prst="rect">
            <a:avLst/>
          </a:prstGeom>
        </p:spPr>
      </p:pic>
    </p:spTree>
    <p:extLst>
      <p:ext uri="{BB962C8B-B14F-4D97-AF65-F5344CB8AC3E}">
        <p14:creationId xmlns:p14="http://schemas.microsoft.com/office/powerpoint/2010/main" val="1885341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F503-9E58-B59B-AC3C-29DFF7AE28EE}"/>
              </a:ext>
            </a:extLst>
          </p:cNvPr>
          <p:cNvSpPr>
            <a:spLocks noGrp="1"/>
          </p:cNvSpPr>
          <p:nvPr>
            <p:ph type="title"/>
          </p:nvPr>
        </p:nvSpPr>
        <p:spPr/>
        <p:txBody>
          <a:bodyPr/>
          <a:lstStyle/>
          <a:p>
            <a:r>
              <a:rPr lang="en-US" dirty="0"/>
              <a:t>Why JSX?</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39</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600" b="1" dirty="0">
                <a:solidFill>
                  <a:srgbClr val="063954"/>
                </a:solidFill>
                <a:latin typeface="Arial" panose="020B0604020202020204"/>
              </a:rPr>
              <a:t> </a:t>
            </a: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marL="342900" indent="-342900" defTabSz="914377">
              <a:buFont typeface="Arial" panose="020B0604020202020204" pitchFamily="34" charset="0"/>
              <a:buChar char="•"/>
              <a:defRPr/>
            </a:pPr>
            <a:r>
              <a:rPr lang="en-US" sz="2100" dirty="0">
                <a:solidFill>
                  <a:schemeClr val="tx1"/>
                </a:solidFill>
              </a:rPr>
              <a:t>It is faster than normal JavaScript as it performs optimizations while translating to regular JavaScript.</a:t>
            </a:r>
          </a:p>
          <a:p>
            <a:pPr marL="342900" indent="-342900" defTabSz="914377">
              <a:buFont typeface="Arial" panose="020B0604020202020204" pitchFamily="34" charset="0"/>
              <a:buChar char="•"/>
              <a:defRPr/>
            </a:pPr>
            <a:endParaRPr lang="en-US" sz="2100" dirty="0">
              <a:solidFill>
                <a:schemeClr val="tx1"/>
              </a:solidFill>
            </a:endParaRPr>
          </a:p>
          <a:p>
            <a:pPr marL="342900" indent="-342900" defTabSz="914377">
              <a:buFont typeface="Arial" panose="020B0604020202020204" pitchFamily="34" charset="0"/>
              <a:buChar char="•"/>
              <a:defRPr/>
            </a:pPr>
            <a:r>
              <a:rPr lang="en-US" sz="2100" dirty="0">
                <a:solidFill>
                  <a:schemeClr val="tx1"/>
                </a:solidFill>
              </a:rPr>
              <a:t>It makes it easier for us to create templates.</a:t>
            </a:r>
            <a:br>
              <a:rPr lang="en-US" sz="2100" dirty="0">
                <a:solidFill>
                  <a:schemeClr val="tx1"/>
                </a:solidFill>
              </a:rPr>
            </a:br>
            <a:endParaRPr lang="en-US" sz="2100" dirty="0">
              <a:solidFill>
                <a:schemeClr val="tx1"/>
              </a:solidFill>
            </a:endParaRPr>
          </a:p>
          <a:p>
            <a:pPr marL="342900" indent="-342900" defTabSz="914377">
              <a:buFont typeface="Arial" panose="020B0604020202020204" pitchFamily="34" charset="0"/>
              <a:buChar char="•"/>
              <a:defRPr/>
            </a:pPr>
            <a:r>
              <a:rPr lang="en-US" sz="2100" dirty="0">
                <a:solidFill>
                  <a:schemeClr val="tx1"/>
                </a:solidFill>
              </a:rPr>
              <a:t>Instead of separating the markup and logic in separate files, React uses components for this purpose. We will learn about components in detail in further articles.</a:t>
            </a:r>
            <a:br>
              <a:rPr lang="en-US" sz="2100" dirty="0">
                <a:solidFill>
                  <a:schemeClr val="tx1"/>
                </a:solidFill>
              </a:rPr>
            </a:br>
            <a:endParaRPr lang="en-US" sz="2100" dirty="0">
              <a:solidFill>
                <a:schemeClr val="tx1"/>
              </a:solidFill>
            </a:endParaRPr>
          </a:p>
          <a:p>
            <a:pPr marL="342900" indent="-342900" defTabSz="914377">
              <a:buFont typeface="Arial" panose="020B0604020202020204" pitchFamily="34" charset="0"/>
              <a:buChar char="•"/>
              <a:defRPr/>
            </a:pPr>
            <a:r>
              <a:rPr lang="en-US" sz="2100" dirty="0">
                <a:solidFill>
                  <a:schemeClr val="tx1"/>
                </a:solidFill>
              </a:rPr>
              <a:t>As JSX is an expression, we can use it inside of if statements and for loops, assign it to variables, accept it as arguments, or return it from functions.</a:t>
            </a:r>
          </a:p>
          <a:p>
            <a:pPr lvl="1" defTabSz="914377">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30108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A62D-D539-BE7F-5C6B-80FEDB8A7056}"/>
              </a:ext>
            </a:extLst>
          </p:cNvPr>
          <p:cNvSpPr>
            <a:spLocks noGrp="1"/>
          </p:cNvSpPr>
          <p:nvPr>
            <p:ph type="title"/>
          </p:nvPr>
        </p:nvSpPr>
        <p:spPr>
          <a:xfrm>
            <a:off x="383116" y="166272"/>
            <a:ext cx="5232400" cy="1591407"/>
          </a:xfrm>
        </p:spPr>
        <p:txBody>
          <a:bodyPr/>
          <a:lstStyle/>
          <a:p>
            <a:r>
              <a:rPr lang="en-US" dirty="0"/>
              <a:t>ES6 Features </a:t>
            </a:r>
            <a:br>
              <a:rPr lang="en-US" dirty="0"/>
            </a:br>
            <a:endParaRPr lang="en-US" dirty="0"/>
          </a:p>
        </p:txBody>
      </p:sp>
      <p:sp>
        <p:nvSpPr>
          <p:cNvPr id="4" name="Footer Placeholder 3">
            <a:extLst>
              <a:ext uri="{FF2B5EF4-FFF2-40B4-BE49-F238E27FC236}">
                <a16:creationId xmlns:a16="http://schemas.microsoft.com/office/drawing/2014/main" id="{E1C953C0-5EC1-32C8-199D-C9F013617610}"/>
              </a:ext>
            </a:extLst>
          </p:cNvPr>
          <p:cNvSpPr>
            <a:spLocks noGrp="1"/>
          </p:cNvSpPr>
          <p:nvPr>
            <p:ph type="ftr" sz="quarter" idx="11"/>
          </p:nvPr>
        </p:nvSpPr>
        <p:spPr/>
        <p:txBody>
          <a:bodyPr/>
          <a:lstStyle/>
          <a:p>
            <a:r>
              <a:rPr lang="en-GB" dirty="0"/>
              <a:t>TietoEVRY Confidential</a:t>
            </a:r>
          </a:p>
        </p:txBody>
      </p:sp>
      <p:sp>
        <p:nvSpPr>
          <p:cNvPr id="5" name="Slide Number Placeholder 4">
            <a:extLst>
              <a:ext uri="{FF2B5EF4-FFF2-40B4-BE49-F238E27FC236}">
                <a16:creationId xmlns:a16="http://schemas.microsoft.com/office/drawing/2014/main" id="{C9CD332D-0262-49EF-A8D7-EC047B026ADD}"/>
              </a:ext>
            </a:extLst>
          </p:cNvPr>
          <p:cNvSpPr>
            <a:spLocks noGrp="1"/>
          </p:cNvSpPr>
          <p:nvPr>
            <p:ph type="sldNum" sz="quarter" idx="12"/>
          </p:nvPr>
        </p:nvSpPr>
        <p:spPr/>
        <p:txBody>
          <a:bodyPr/>
          <a:lstStyle/>
          <a:p>
            <a:fld id="{61E25E67-CBB9-434B-BBF7-0A5E970272B8}" type="slidenum">
              <a:rPr lang="en-GB" smtClean="0"/>
              <a:t>4</a:t>
            </a:fld>
            <a:endParaRPr lang="en-GB" dirty="0"/>
          </a:p>
        </p:txBody>
      </p:sp>
      <p:sp>
        <p:nvSpPr>
          <p:cNvPr id="3" name="Content Placeholder 2">
            <a:extLst>
              <a:ext uri="{FF2B5EF4-FFF2-40B4-BE49-F238E27FC236}">
                <a16:creationId xmlns:a16="http://schemas.microsoft.com/office/drawing/2014/main" id="{66BFB155-2CA1-FFA4-4BDC-D777B191BE73}"/>
              </a:ext>
            </a:extLst>
          </p:cNvPr>
          <p:cNvSpPr>
            <a:spLocks noGrp="1"/>
          </p:cNvSpPr>
          <p:nvPr>
            <p:ph idx="4294967295"/>
          </p:nvPr>
        </p:nvSpPr>
        <p:spPr>
          <a:xfrm>
            <a:off x="383116" y="1432560"/>
            <a:ext cx="9649883" cy="4733290"/>
          </a:xfrm>
        </p:spPr>
        <p:txBody>
          <a:bodyPr/>
          <a:lstStyle/>
          <a:p>
            <a:r>
              <a:rPr lang="en-US" sz="1800" dirty="0"/>
              <a:t>let and const Keywords</a:t>
            </a:r>
          </a:p>
          <a:p>
            <a:r>
              <a:rPr lang="en-US" sz="1800" dirty="0"/>
              <a:t>Arrow Functions</a:t>
            </a:r>
          </a:p>
          <a:p>
            <a:r>
              <a:rPr lang="en-US" sz="1800" dirty="0"/>
              <a:t>Template Literals</a:t>
            </a:r>
          </a:p>
          <a:p>
            <a:r>
              <a:rPr lang="en-US" sz="1800" dirty="0"/>
              <a:t>Destructuring Assignment</a:t>
            </a:r>
          </a:p>
          <a:p>
            <a:r>
              <a:rPr lang="en-US" sz="1800" dirty="0"/>
              <a:t>Rest and Spread Operators</a:t>
            </a:r>
          </a:p>
          <a:p>
            <a:r>
              <a:rPr lang="en-US" sz="1800" dirty="0"/>
              <a:t>Classes </a:t>
            </a:r>
          </a:p>
          <a:p>
            <a:r>
              <a:rPr lang="en-US" sz="1800" dirty="0"/>
              <a:t>constructor</a:t>
            </a:r>
          </a:p>
          <a:p>
            <a:r>
              <a:rPr lang="en-US" sz="1800" dirty="0"/>
              <a:t>Inheritance</a:t>
            </a:r>
          </a:p>
          <a:p>
            <a:r>
              <a:rPr lang="en-US" sz="1800" dirty="0"/>
              <a:t>Module (Import/Export)</a:t>
            </a:r>
          </a:p>
          <a:p>
            <a:endParaRPr lang="en-US" dirty="0"/>
          </a:p>
        </p:txBody>
      </p:sp>
    </p:spTree>
    <p:extLst>
      <p:ext uri="{BB962C8B-B14F-4D97-AF65-F5344CB8AC3E}">
        <p14:creationId xmlns:p14="http://schemas.microsoft.com/office/powerpoint/2010/main" val="3905378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F503-9E58-B59B-AC3C-29DFF7AE28EE}"/>
              </a:ext>
            </a:extLst>
          </p:cNvPr>
          <p:cNvSpPr>
            <a:spLocks noGrp="1"/>
          </p:cNvSpPr>
          <p:nvPr>
            <p:ph type="title"/>
          </p:nvPr>
        </p:nvSpPr>
        <p:spPr/>
        <p:txBody>
          <a:bodyPr/>
          <a:lstStyle/>
          <a:p>
            <a:r>
              <a:rPr lang="en-US" dirty="0"/>
              <a:t>Expressions in JSX</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40</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600" b="1" dirty="0">
                <a:solidFill>
                  <a:srgbClr val="063954"/>
                </a:solidFill>
                <a:latin typeface="Arial" panose="020B0604020202020204"/>
              </a:rPr>
              <a:t> </a:t>
            </a: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marL="342900" indent="-342900" defTabSz="914377">
              <a:buFont typeface="Arial" panose="020B0604020202020204" pitchFamily="34" charset="0"/>
              <a:buChar char="•"/>
              <a:defRPr/>
            </a:pPr>
            <a:r>
              <a:rPr lang="en-US" sz="2100" dirty="0">
                <a:solidFill>
                  <a:schemeClr val="tx1"/>
                </a:solidFill>
              </a:rPr>
              <a:t>JSX attributes are used to set properties on React elements, similar to HTML attributes but with some differences.</a:t>
            </a:r>
          </a:p>
          <a:p>
            <a:pPr marL="342900" indent="-342900" defTabSz="914377">
              <a:buFont typeface="Arial" panose="020B0604020202020204" pitchFamily="34" charset="0"/>
              <a:buChar char="•"/>
              <a:defRPr/>
            </a:pPr>
            <a:r>
              <a:rPr lang="en-US" sz="2100" dirty="0">
                <a:solidFill>
                  <a:schemeClr val="tx1"/>
                </a:solidFill>
              </a:rPr>
              <a:t>The change of class attribute to ‘className’.  </a:t>
            </a:r>
          </a:p>
          <a:p>
            <a:pPr marL="342900" indent="-342900" defTabSz="914377">
              <a:buFont typeface="Arial" panose="020B0604020202020204" pitchFamily="34" charset="0"/>
              <a:buChar char="•"/>
              <a:defRPr/>
            </a:pPr>
            <a:r>
              <a:rPr lang="en-US" sz="2100" dirty="0">
                <a:solidFill>
                  <a:schemeClr val="tx1"/>
                </a:solidFill>
              </a:rPr>
              <a:t>Creation of custom attributes</a:t>
            </a:r>
            <a:endParaRPr lang="en-US" sz="2300" dirty="0"/>
          </a:p>
          <a:p>
            <a:pPr lvl="1" defTabSz="914377">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96C87FFC-3F58-90F8-A8AE-A6E2A91C6618}"/>
              </a:ext>
            </a:extLst>
          </p:cNvPr>
          <p:cNvPicPr>
            <a:picLocks noChangeAspect="1"/>
          </p:cNvPicPr>
          <p:nvPr/>
        </p:nvPicPr>
        <p:blipFill>
          <a:blip r:embed="rId2"/>
          <a:stretch>
            <a:fillRect/>
          </a:stretch>
        </p:blipFill>
        <p:spPr>
          <a:xfrm>
            <a:off x="383119" y="3255172"/>
            <a:ext cx="6017274" cy="2115495"/>
          </a:xfrm>
          <a:prstGeom prst="rect">
            <a:avLst/>
          </a:prstGeom>
        </p:spPr>
      </p:pic>
    </p:spTree>
    <p:extLst>
      <p:ext uri="{BB962C8B-B14F-4D97-AF65-F5344CB8AC3E}">
        <p14:creationId xmlns:p14="http://schemas.microsoft.com/office/powerpoint/2010/main" val="3605270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F503-9E58-B59B-AC3C-29DFF7AE28EE}"/>
              </a:ext>
            </a:extLst>
          </p:cNvPr>
          <p:cNvSpPr>
            <a:spLocks noGrp="1"/>
          </p:cNvSpPr>
          <p:nvPr>
            <p:ph type="title"/>
          </p:nvPr>
        </p:nvSpPr>
        <p:spPr/>
        <p:txBody>
          <a:bodyPr/>
          <a:lstStyle/>
          <a:p>
            <a:r>
              <a:rPr lang="en-US" dirty="0"/>
              <a:t>JSX Attributes</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41</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600" b="1" dirty="0">
                <a:solidFill>
                  <a:srgbClr val="063954"/>
                </a:solidFill>
                <a:latin typeface="Arial" panose="020B0604020202020204"/>
              </a:rPr>
              <a:t> </a:t>
            </a: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marL="342900" indent="-342900" defTabSz="914377">
              <a:buFont typeface="Arial" panose="020B0604020202020204" pitchFamily="34" charset="0"/>
              <a:buChar char="•"/>
              <a:defRPr/>
            </a:pPr>
            <a:r>
              <a:rPr lang="en-US" sz="2100" dirty="0">
                <a:solidFill>
                  <a:schemeClr val="tx1"/>
                </a:solidFill>
              </a:rPr>
              <a:t>To embed any JavaScript expression in a piece of code written in JSX we will have to wrap that expression in curly braces {}. </a:t>
            </a:r>
          </a:p>
          <a:p>
            <a:pPr lvl="1" defTabSz="914377">
              <a:defRPr/>
            </a:pPr>
            <a:endParaRPr lang="en-US" sz="2300" dirty="0"/>
          </a:p>
          <a:p>
            <a:pPr lvl="1" defTabSz="914377">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5" name="Picture 4">
            <a:extLst>
              <a:ext uri="{FF2B5EF4-FFF2-40B4-BE49-F238E27FC236}">
                <a16:creationId xmlns:a16="http://schemas.microsoft.com/office/drawing/2014/main" id="{8801B79C-CEB7-D7D3-53EB-D2CDFE7894BA}"/>
              </a:ext>
            </a:extLst>
          </p:cNvPr>
          <p:cNvPicPr>
            <a:picLocks noChangeAspect="1"/>
          </p:cNvPicPr>
          <p:nvPr/>
        </p:nvPicPr>
        <p:blipFill>
          <a:blip r:embed="rId2"/>
          <a:stretch>
            <a:fillRect/>
          </a:stretch>
        </p:blipFill>
        <p:spPr>
          <a:xfrm>
            <a:off x="552000" y="3093059"/>
            <a:ext cx="6549840" cy="1478941"/>
          </a:xfrm>
          <a:prstGeom prst="rect">
            <a:avLst/>
          </a:prstGeom>
        </p:spPr>
      </p:pic>
    </p:spTree>
    <p:extLst>
      <p:ext uri="{BB962C8B-B14F-4D97-AF65-F5344CB8AC3E}">
        <p14:creationId xmlns:p14="http://schemas.microsoft.com/office/powerpoint/2010/main" val="2183512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F503-9E58-B59B-AC3C-29DFF7AE28EE}"/>
              </a:ext>
            </a:extLst>
          </p:cNvPr>
          <p:cNvSpPr>
            <a:spLocks noGrp="1"/>
          </p:cNvSpPr>
          <p:nvPr>
            <p:ph type="title"/>
          </p:nvPr>
        </p:nvSpPr>
        <p:spPr/>
        <p:txBody>
          <a:bodyPr/>
          <a:lstStyle/>
          <a:p>
            <a:r>
              <a:rPr lang="en-US" dirty="0"/>
              <a:t>Rules to Write JSX</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42</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600" b="1" dirty="0">
                <a:solidFill>
                  <a:srgbClr val="063954"/>
                </a:solidFill>
                <a:latin typeface="Arial" panose="020B0604020202020204"/>
              </a:rPr>
              <a:t> </a:t>
            </a: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marL="342900" indent="-342900" defTabSz="914377">
              <a:buFont typeface="Arial" panose="020B0604020202020204" pitchFamily="34" charset="0"/>
              <a:buChar char="•"/>
              <a:defRPr/>
            </a:pPr>
            <a:r>
              <a:rPr lang="en-US" sz="2100" b="1" dirty="0">
                <a:solidFill>
                  <a:schemeClr val="tx1"/>
                </a:solidFill>
              </a:rPr>
              <a:t>Always return a single Root Element</a:t>
            </a:r>
            <a:r>
              <a:rPr lang="en-US" sz="2100" dirty="0">
                <a:solidFill>
                  <a:schemeClr val="tx1"/>
                </a:solidFill>
              </a:rPr>
              <a:t>: When there are multiple elements in a component, and you want to return all of them wrap them inside a single component</a:t>
            </a:r>
            <a:br>
              <a:rPr lang="en-US" sz="2100" dirty="0">
                <a:solidFill>
                  <a:schemeClr val="tx1"/>
                </a:solidFill>
              </a:rPr>
            </a:br>
            <a:endParaRPr lang="en-US" sz="2100" dirty="0">
              <a:solidFill>
                <a:schemeClr val="tx1"/>
              </a:solidFill>
            </a:endParaRPr>
          </a:p>
          <a:p>
            <a:pPr marL="342900" indent="-342900" defTabSz="914377">
              <a:buFont typeface="Arial" panose="020B0604020202020204" pitchFamily="34" charset="0"/>
              <a:buChar char="•"/>
              <a:defRPr/>
            </a:pPr>
            <a:r>
              <a:rPr lang="en-US" sz="2100" b="1" dirty="0">
                <a:solidFill>
                  <a:schemeClr val="tx1"/>
                </a:solidFill>
              </a:rPr>
              <a:t>Close all the tags</a:t>
            </a:r>
            <a:r>
              <a:rPr lang="en-US" sz="2100" dirty="0">
                <a:solidFill>
                  <a:schemeClr val="tx1"/>
                </a:solidFill>
              </a:rPr>
              <a:t>: When we write tags in HTML some of them are self closing like the &lt;</a:t>
            </a:r>
            <a:r>
              <a:rPr lang="en-US" sz="2100" dirty="0" err="1">
                <a:solidFill>
                  <a:schemeClr val="tx1"/>
                </a:solidFill>
              </a:rPr>
              <a:t>img</a:t>
            </a:r>
            <a:r>
              <a:rPr lang="en-US" sz="2100" dirty="0">
                <a:solidFill>
                  <a:schemeClr val="tx1"/>
                </a:solidFill>
              </a:rPr>
              <a:t>&gt; tag but JSX requires us to close all of them so image tag will be represented as &lt;</a:t>
            </a:r>
            <a:r>
              <a:rPr lang="en-US" sz="2100" dirty="0" err="1">
                <a:solidFill>
                  <a:schemeClr val="tx1"/>
                </a:solidFill>
              </a:rPr>
              <a:t>img</a:t>
            </a:r>
            <a:r>
              <a:rPr lang="en-US" sz="2100" dirty="0">
                <a:solidFill>
                  <a:schemeClr val="tx1"/>
                </a:solidFill>
              </a:rPr>
              <a:t> /&gt;</a:t>
            </a:r>
            <a:br>
              <a:rPr lang="en-US" sz="2100" dirty="0">
                <a:solidFill>
                  <a:schemeClr val="tx1"/>
                </a:solidFill>
              </a:rPr>
            </a:br>
            <a:endParaRPr lang="en-US" sz="2100" dirty="0">
              <a:solidFill>
                <a:schemeClr val="tx1"/>
              </a:solidFill>
            </a:endParaRPr>
          </a:p>
          <a:p>
            <a:pPr marL="342900" indent="-342900" defTabSz="914377">
              <a:buFont typeface="Arial" panose="020B0604020202020204" pitchFamily="34" charset="0"/>
              <a:buChar char="•"/>
              <a:defRPr/>
            </a:pPr>
            <a:r>
              <a:rPr lang="en-US" sz="2100" b="1" dirty="0">
                <a:solidFill>
                  <a:schemeClr val="tx1"/>
                </a:solidFill>
              </a:rPr>
              <a:t>Use camelCase convention wherever possible</a:t>
            </a:r>
            <a:r>
              <a:rPr lang="en-US" sz="2100" dirty="0">
                <a:solidFill>
                  <a:schemeClr val="tx1"/>
                </a:solidFill>
              </a:rPr>
              <a:t>: When writing JSX if we want to give class to a tag, we must use the className attribute which follows camelCase convention.</a:t>
            </a:r>
          </a:p>
          <a:p>
            <a:pPr lvl="1" defTabSz="914377">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78964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F503-9E58-B59B-AC3C-29DFF7AE28EE}"/>
              </a:ext>
            </a:extLst>
          </p:cNvPr>
          <p:cNvSpPr>
            <a:spLocks noGrp="1"/>
          </p:cNvSpPr>
          <p:nvPr>
            <p:ph type="title"/>
          </p:nvPr>
        </p:nvSpPr>
        <p:spPr/>
        <p:txBody>
          <a:bodyPr/>
          <a:lstStyle/>
          <a:p>
            <a:r>
              <a:rPr lang="en-US" dirty="0"/>
              <a:t>ReactJS Babel Introduction</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43</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800" y="741658"/>
            <a:ext cx="11636082"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600" b="1" dirty="0">
                <a:solidFill>
                  <a:srgbClr val="063954"/>
                </a:solidFill>
                <a:latin typeface="Arial" panose="020B0604020202020204"/>
              </a:rPr>
              <a:t> </a:t>
            </a:r>
            <a:br>
              <a:rPr lang="en-US" sz="2600" b="1" dirty="0">
                <a:solidFill>
                  <a:srgbClr val="063954"/>
                </a:solidFill>
                <a:latin typeface="Arial" panose="020B0604020202020204"/>
              </a:rPr>
            </a:br>
            <a:endParaRPr lang="en-US" sz="2600" b="1" dirty="0">
              <a:solidFill>
                <a:srgbClr val="063954"/>
              </a:solidFill>
              <a:latin typeface="Arial" panose="020B0604020202020204"/>
            </a:endParaRPr>
          </a:p>
          <a:p>
            <a:pPr marL="342900" indent="-342900" defTabSz="914377">
              <a:buFont typeface="Arial" panose="020B0604020202020204" pitchFamily="34" charset="0"/>
              <a:buChar char="•"/>
              <a:defRPr/>
            </a:pPr>
            <a:r>
              <a:rPr lang="en-US" sz="2100" dirty="0">
                <a:solidFill>
                  <a:schemeClr val="tx1"/>
                </a:solidFill>
                <a:latin typeface="+mn-lt"/>
              </a:rPr>
              <a:t>Babel is a very famous transpiler that basically allows us to use future JavaScript in browsers.</a:t>
            </a:r>
          </a:p>
          <a:p>
            <a:pPr marL="342900" indent="-342900" defTabSz="914377">
              <a:buFont typeface="Arial" panose="020B0604020202020204" pitchFamily="34" charset="0"/>
              <a:buChar char="•"/>
              <a:defRPr/>
            </a:pPr>
            <a:r>
              <a:rPr lang="en-US" sz="2100" dirty="0">
                <a:solidFill>
                  <a:schemeClr val="tx1"/>
                </a:solidFill>
                <a:latin typeface="+mn-lt"/>
              </a:rPr>
              <a:t>It can convert the latest version of JavaScript code into the one that the browser understands.</a:t>
            </a:r>
            <a:endParaRPr lang="en-US" sz="2100" dirty="0">
              <a:solidFill>
                <a:srgbClr val="063954"/>
              </a:solidFill>
              <a:latin typeface="+mn-lt"/>
            </a:endParaRPr>
          </a:p>
          <a:p>
            <a:pPr marL="342900" indent="-342900" defTabSz="914377">
              <a:buFont typeface="Arial" panose="020B0604020202020204" pitchFamily="34" charset="0"/>
              <a:buChar char="•"/>
              <a:defRPr/>
            </a:pPr>
            <a:endParaRPr lang="en-US" sz="2100" dirty="0">
              <a:solidFill>
                <a:srgbClr val="063954"/>
              </a:solidFill>
              <a:latin typeface="+mn-lt"/>
            </a:endParaRPr>
          </a:p>
          <a:p>
            <a:pPr defTabSz="914377">
              <a:defRPr/>
            </a:pPr>
            <a:r>
              <a:rPr lang="en-US" sz="2400" b="1" dirty="0">
                <a:solidFill>
                  <a:schemeClr val="tx1"/>
                </a:solidFill>
                <a:latin typeface="+mn-lt"/>
              </a:rPr>
              <a:t>ReactJS Virtual DOM</a:t>
            </a:r>
          </a:p>
          <a:p>
            <a:pPr defTabSz="914377">
              <a:defRPr/>
            </a:pPr>
            <a:endParaRPr lang="en-US" sz="2100" dirty="0">
              <a:solidFill>
                <a:schemeClr val="tx1"/>
              </a:solidFill>
              <a:latin typeface="+mn-lt"/>
            </a:endParaRPr>
          </a:p>
          <a:p>
            <a:pPr defTabSz="914377">
              <a:defRPr/>
            </a:pPr>
            <a:r>
              <a:rPr lang="en-US" sz="2100" dirty="0">
                <a:solidFill>
                  <a:schemeClr val="tx1"/>
                </a:solidFill>
                <a:latin typeface="+mn-lt"/>
              </a:rPr>
              <a:t>React JS Virtual DOM is an in-memory representation of the DOM. DOM refers to the Document Object Model that represents the content of XML or HTML documents as a tree structure so that the programs can be read, accessed and changed in the document structure, style, and content.</a:t>
            </a:r>
          </a:p>
          <a:p>
            <a:pPr defTabSz="914377">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1582245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7450-7902-8B6D-3255-C1C6EF175567}"/>
              </a:ext>
            </a:extLst>
          </p:cNvPr>
          <p:cNvSpPr>
            <a:spLocks noGrp="1"/>
          </p:cNvSpPr>
          <p:nvPr>
            <p:ph type="title"/>
          </p:nvPr>
        </p:nvSpPr>
        <p:spPr/>
        <p:txBody>
          <a:bodyPr/>
          <a:lstStyle/>
          <a:p>
            <a:r>
              <a:rPr lang="en-US" dirty="0"/>
              <a:t>Virtual DOM works</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44</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243840" y="741658"/>
            <a:ext cx="11722872"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342900" indent="-342900" defTabSz="914377">
              <a:lnSpc>
                <a:spcPct val="150000"/>
              </a:lnSpc>
              <a:buFont typeface="Arial" panose="020B0604020202020204" pitchFamily="34" charset="0"/>
              <a:buChar char="•"/>
              <a:defRPr/>
            </a:pPr>
            <a:r>
              <a:rPr lang="en-US" sz="2100" dirty="0">
                <a:solidFill>
                  <a:schemeClr val="tx1"/>
                </a:solidFill>
                <a:latin typeface="+mn-lt"/>
              </a:rPr>
              <a:t>Step 1 – Initial Rendering</a:t>
            </a:r>
          </a:p>
          <a:p>
            <a:pPr marL="342900" indent="-342900" defTabSz="914377">
              <a:lnSpc>
                <a:spcPct val="150000"/>
              </a:lnSpc>
              <a:buFont typeface="Arial" panose="020B0604020202020204" pitchFamily="34" charset="0"/>
              <a:buChar char="•"/>
              <a:defRPr/>
            </a:pPr>
            <a:r>
              <a:rPr lang="en-US" sz="2100" dirty="0">
                <a:solidFill>
                  <a:schemeClr val="tx1"/>
                </a:solidFill>
                <a:latin typeface="+mn-lt"/>
              </a:rPr>
              <a:t>Step 2 – State and Props Changes</a:t>
            </a:r>
          </a:p>
          <a:p>
            <a:pPr marL="342900" indent="-342900" defTabSz="914377">
              <a:lnSpc>
                <a:spcPct val="150000"/>
              </a:lnSpc>
              <a:buFont typeface="Arial" panose="020B0604020202020204" pitchFamily="34" charset="0"/>
              <a:buChar char="•"/>
              <a:defRPr/>
            </a:pPr>
            <a:r>
              <a:rPr lang="en-US" sz="2100" dirty="0">
                <a:solidFill>
                  <a:schemeClr val="tx1"/>
                </a:solidFill>
                <a:latin typeface="+mn-lt"/>
              </a:rPr>
              <a:t>Step 3 – Comparison Using Diff</a:t>
            </a:r>
            <a:br>
              <a:rPr lang="en-US" sz="2100" dirty="0">
                <a:solidFill>
                  <a:schemeClr val="tx1"/>
                </a:solidFill>
                <a:latin typeface="+mn-lt"/>
              </a:rPr>
            </a:br>
            <a:r>
              <a:rPr lang="en-US" sz="2100" dirty="0">
                <a:solidFill>
                  <a:schemeClr val="tx1"/>
                </a:solidFill>
                <a:latin typeface="+mn-lt"/>
              </a:rPr>
              <a:t> Algorithm</a:t>
            </a:r>
          </a:p>
          <a:p>
            <a:pPr marL="342900" indent="-342900" defTabSz="914377">
              <a:lnSpc>
                <a:spcPct val="150000"/>
              </a:lnSpc>
              <a:buFont typeface="Arial" panose="020B0604020202020204" pitchFamily="34" charset="0"/>
              <a:buChar char="•"/>
              <a:defRPr/>
            </a:pPr>
            <a:r>
              <a:rPr lang="en-US" sz="2100" dirty="0">
                <a:solidFill>
                  <a:schemeClr val="tx1"/>
                </a:solidFill>
                <a:latin typeface="+mn-lt"/>
              </a:rPr>
              <a:t>Step 4 – Reconciliation Process</a:t>
            </a:r>
          </a:p>
          <a:p>
            <a:pPr marL="342900" indent="-342900" defTabSz="914377">
              <a:lnSpc>
                <a:spcPct val="150000"/>
              </a:lnSpc>
              <a:buFont typeface="Arial" panose="020B0604020202020204" pitchFamily="34" charset="0"/>
              <a:buChar char="•"/>
              <a:defRPr/>
            </a:pPr>
            <a:r>
              <a:rPr lang="en-US" sz="2100" dirty="0">
                <a:solidFill>
                  <a:schemeClr val="tx1"/>
                </a:solidFill>
                <a:latin typeface="+mn-lt"/>
              </a:rPr>
              <a:t>Step 5 – Update to the Real DOM</a:t>
            </a: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Content Placeholder 6">
            <a:extLst>
              <a:ext uri="{FF2B5EF4-FFF2-40B4-BE49-F238E27FC236}">
                <a16:creationId xmlns:a16="http://schemas.microsoft.com/office/drawing/2014/main" id="{BBE94867-331A-5AFD-BA24-251CABBC3077}"/>
              </a:ext>
            </a:extLst>
          </p:cNvPr>
          <p:cNvPicPr>
            <a:picLocks noGrp="1" noChangeAspect="1"/>
          </p:cNvPicPr>
          <p:nvPr>
            <p:ph idx="1"/>
          </p:nvPr>
        </p:nvPicPr>
        <p:blipFill>
          <a:blip r:embed="rId2"/>
          <a:stretch>
            <a:fillRect/>
          </a:stretch>
        </p:blipFill>
        <p:spPr>
          <a:xfrm>
            <a:off x="4528911" y="1333902"/>
            <a:ext cx="7419249" cy="3563218"/>
          </a:xfrm>
        </p:spPr>
      </p:pic>
    </p:spTree>
    <p:extLst>
      <p:ext uri="{BB962C8B-B14F-4D97-AF65-F5344CB8AC3E}">
        <p14:creationId xmlns:p14="http://schemas.microsoft.com/office/powerpoint/2010/main" val="55554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922701-BDB2-13F7-1C81-77E1E2A9DF4E}"/>
              </a:ext>
            </a:extLst>
          </p:cNvPr>
          <p:cNvSpPr>
            <a:spLocks noGrp="1"/>
          </p:cNvSpPr>
          <p:nvPr>
            <p:ph type="title"/>
          </p:nvPr>
        </p:nvSpPr>
        <p:spPr/>
        <p:txBody>
          <a:bodyPr/>
          <a:lstStyle/>
          <a:p>
            <a:r>
              <a:rPr lang="en-US" dirty="0"/>
              <a:t>React Components</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45</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342900" indent="-342900" defTabSz="914377">
              <a:buFont typeface="Arial" panose="020B0604020202020204" pitchFamily="34" charset="0"/>
              <a:buChar char="•"/>
              <a:defRPr/>
            </a:pPr>
            <a:r>
              <a:rPr lang="en-US" sz="2100" dirty="0">
                <a:solidFill>
                  <a:schemeClr val="tx1"/>
                </a:solidFill>
                <a:latin typeface="+mn-lt"/>
              </a:rPr>
              <a:t>React Components are the building block of React Application. </a:t>
            </a:r>
            <a:br>
              <a:rPr lang="en-US" sz="2100" dirty="0">
                <a:solidFill>
                  <a:schemeClr val="tx1"/>
                </a:solidFill>
                <a:latin typeface="+mn-lt"/>
              </a:rPr>
            </a:br>
            <a:endParaRPr lang="en-US" sz="2100" dirty="0">
              <a:solidFill>
                <a:schemeClr val="tx1"/>
              </a:solidFill>
              <a:latin typeface="+mn-lt"/>
            </a:endParaRPr>
          </a:p>
          <a:p>
            <a:pPr marL="342900" indent="-342900" defTabSz="914377">
              <a:buFont typeface="Arial" panose="020B0604020202020204" pitchFamily="34" charset="0"/>
              <a:buChar char="•"/>
              <a:defRPr/>
            </a:pPr>
            <a:r>
              <a:rPr lang="en-US" sz="2100" dirty="0">
                <a:solidFill>
                  <a:schemeClr val="tx1"/>
                </a:solidFill>
                <a:latin typeface="+mn-lt"/>
              </a:rPr>
              <a:t>They are the reusable code blocks containing logics and, and UI elements.</a:t>
            </a:r>
            <a:br>
              <a:rPr lang="en-US" sz="2100" dirty="0">
                <a:solidFill>
                  <a:schemeClr val="tx1"/>
                </a:solidFill>
                <a:latin typeface="+mn-lt"/>
              </a:rPr>
            </a:br>
            <a:endParaRPr lang="en-US" sz="2100" dirty="0">
              <a:solidFill>
                <a:schemeClr val="tx1"/>
              </a:solidFill>
              <a:latin typeface="+mn-lt"/>
            </a:endParaRPr>
          </a:p>
          <a:p>
            <a:pPr marL="342900" indent="-342900" defTabSz="914377">
              <a:buFont typeface="Arial" panose="020B0604020202020204" pitchFamily="34" charset="0"/>
              <a:buChar char="•"/>
              <a:defRPr/>
            </a:pPr>
            <a:r>
              <a:rPr lang="en-US" sz="2100" dirty="0">
                <a:solidFill>
                  <a:schemeClr val="tx1"/>
                </a:solidFill>
                <a:latin typeface="+mn-lt"/>
              </a:rPr>
              <a:t>They have the same purpose as JavaScript functions and return HTML. </a:t>
            </a:r>
            <a:br>
              <a:rPr lang="en-US" sz="2100" dirty="0">
                <a:solidFill>
                  <a:schemeClr val="tx1"/>
                </a:solidFill>
                <a:latin typeface="+mn-lt"/>
              </a:rPr>
            </a:br>
            <a:endParaRPr lang="en-US" sz="2100" dirty="0">
              <a:solidFill>
                <a:schemeClr val="tx1"/>
              </a:solidFill>
              <a:latin typeface="+mn-lt"/>
            </a:endParaRPr>
          </a:p>
          <a:p>
            <a:pPr marL="342900" indent="-342900" defTabSz="914377">
              <a:buFont typeface="Arial" panose="020B0604020202020204" pitchFamily="34" charset="0"/>
              <a:buChar char="•"/>
              <a:defRPr/>
            </a:pPr>
            <a:r>
              <a:rPr lang="en-US" sz="2100" dirty="0">
                <a:solidFill>
                  <a:schemeClr val="tx1"/>
                </a:solidFill>
                <a:latin typeface="+mn-lt"/>
              </a:rPr>
              <a:t>Components make the task of building UI much easier. </a:t>
            </a: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331341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922701-BDB2-13F7-1C81-77E1E2A9DF4E}"/>
              </a:ext>
            </a:extLst>
          </p:cNvPr>
          <p:cNvSpPr>
            <a:spLocks noGrp="1"/>
          </p:cNvSpPr>
          <p:nvPr>
            <p:ph type="title"/>
          </p:nvPr>
        </p:nvSpPr>
        <p:spPr>
          <a:xfrm>
            <a:off x="369994" y="324968"/>
            <a:ext cx="10917766" cy="1344084"/>
          </a:xfrm>
        </p:spPr>
        <p:txBody>
          <a:bodyPr/>
          <a:lstStyle/>
          <a:p>
            <a:r>
              <a:rPr lang="en-US" sz="2100" dirty="0">
                <a:solidFill>
                  <a:schemeClr val="tx1"/>
                </a:solidFill>
                <a:latin typeface="+mn-lt"/>
              </a:rPr>
              <a:t>A UI is broken down into multiple individual pieces called components. You can work on components independently and then merge them all into a parent component which will be your final UI</a:t>
            </a:r>
            <a:r>
              <a:rPr lang="en-US" dirty="0"/>
              <a:t>. </a:t>
            </a:r>
            <a:br>
              <a:rPr lang="en-US" dirty="0"/>
            </a:br>
            <a:br>
              <a:rPr lang="en-US" dirty="0"/>
            </a:br>
            <a:endParaRPr lang="en-US" dirty="0"/>
          </a:p>
        </p:txBody>
      </p:sp>
      <p:pic>
        <p:nvPicPr>
          <p:cNvPr id="3" name="Content Placeholder 2">
            <a:extLst>
              <a:ext uri="{FF2B5EF4-FFF2-40B4-BE49-F238E27FC236}">
                <a16:creationId xmlns:a16="http://schemas.microsoft.com/office/drawing/2014/main" id="{606D247C-8F24-EAC2-1038-F41A013B9DD2}"/>
              </a:ext>
            </a:extLst>
          </p:cNvPr>
          <p:cNvPicPr>
            <a:picLocks noGrp="1" noChangeAspect="1"/>
          </p:cNvPicPr>
          <p:nvPr>
            <p:ph idx="1"/>
          </p:nvPr>
        </p:nvPicPr>
        <p:blipFill>
          <a:blip r:embed="rId2"/>
          <a:stretch>
            <a:fillRect/>
          </a:stretch>
        </p:blipFill>
        <p:spPr>
          <a:xfrm>
            <a:off x="369994" y="1506531"/>
            <a:ext cx="10046497" cy="4669287"/>
          </a:xfrm>
          <a:prstGeom prst="rect">
            <a:avLst/>
          </a:prstGeom>
        </p:spPr>
      </p:pic>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46</a:t>
            </a:fld>
            <a:endParaRPr lang="en-GB" noProof="0" dirty="0"/>
          </a:p>
        </p:txBody>
      </p:sp>
    </p:spTree>
    <p:extLst>
      <p:ext uri="{BB962C8B-B14F-4D97-AF65-F5344CB8AC3E}">
        <p14:creationId xmlns:p14="http://schemas.microsoft.com/office/powerpoint/2010/main" val="3939839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0A9B57-BEE2-629C-2B0A-3CF608C90858}"/>
              </a:ext>
            </a:extLst>
          </p:cNvPr>
          <p:cNvSpPr>
            <a:spLocks noGrp="1"/>
          </p:cNvSpPr>
          <p:nvPr>
            <p:ph type="title"/>
          </p:nvPr>
        </p:nvSpPr>
        <p:spPr/>
        <p:txBody>
          <a:bodyPr/>
          <a:lstStyle/>
          <a:p>
            <a:r>
              <a:rPr lang="en-US" dirty="0"/>
              <a:t>Types of Components in React</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47</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83119" y="741658"/>
            <a:ext cx="1158359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r>
              <a:rPr lang="en-US" sz="2100" dirty="0">
                <a:solidFill>
                  <a:schemeClr val="tx1"/>
                </a:solidFill>
                <a:latin typeface="+mn-lt"/>
              </a:rPr>
              <a:t>In React, we mainly have two types of components:</a:t>
            </a:r>
          </a:p>
          <a:p>
            <a:pPr defTabSz="914377">
              <a:defRPr/>
            </a:pPr>
            <a:endParaRPr lang="en-US" sz="2100" dirty="0">
              <a:solidFill>
                <a:schemeClr val="tx1"/>
              </a:solidFill>
              <a:latin typeface="+mn-lt"/>
            </a:endParaRPr>
          </a:p>
          <a:p>
            <a:pPr marL="342900" indent="-342900" defTabSz="914377">
              <a:buFont typeface="Arial" panose="020B0604020202020204" pitchFamily="34" charset="0"/>
              <a:buChar char="•"/>
              <a:defRPr/>
            </a:pPr>
            <a:r>
              <a:rPr lang="en-US" sz="2100" dirty="0">
                <a:solidFill>
                  <a:schemeClr val="tx1"/>
                </a:solidFill>
                <a:latin typeface="+mn-lt"/>
              </a:rPr>
              <a:t>Functional Components</a:t>
            </a:r>
          </a:p>
          <a:p>
            <a:pPr marL="342900" indent="-342900" defTabSz="914377">
              <a:buFont typeface="Arial" panose="020B0604020202020204" pitchFamily="34" charset="0"/>
              <a:buChar char="•"/>
              <a:defRPr/>
            </a:pPr>
            <a:r>
              <a:rPr lang="en-US" sz="2100" dirty="0">
                <a:solidFill>
                  <a:schemeClr val="tx1"/>
                </a:solidFill>
                <a:latin typeface="+mn-lt"/>
              </a:rPr>
              <a:t>Class based Components</a:t>
            </a: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1143783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0A9B57-BEE2-629C-2B0A-3CF608C90858}"/>
              </a:ext>
            </a:extLst>
          </p:cNvPr>
          <p:cNvSpPr>
            <a:spLocks noGrp="1"/>
          </p:cNvSpPr>
          <p:nvPr>
            <p:ph type="title"/>
          </p:nvPr>
        </p:nvSpPr>
        <p:spPr/>
        <p:txBody>
          <a:bodyPr/>
          <a:lstStyle/>
          <a:p>
            <a:r>
              <a:rPr lang="en-US" dirty="0"/>
              <a:t>Functional Component in React</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48</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83119" y="741658"/>
            <a:ext cx="1158359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r>
              <a:rPr lang="en-US" sz="2100" dirty="0">
                <a:solidFill>
                  <a:schemeClr val="tx1"/>
                </a:solidFill>
                <a:latin typeface="+mn-lt"/>
              </a:rPr>
              <a:t>Functional components are just like JavaScript functions that accept properties and return a React element.</a:t>
            </a:r>
            <a:br>
              <a:rPr lang="en-US" sz="2100" dirty="0">
                <a:solidFill>
                  <a:schemeClr val="tx1"/>
                </a:solidFill>
                <a:latin typeface="+mn-lt"/>
              </a:rPr>
            </a:br>
            <a:br>
              <a:rPr lang="en-US" sz="2100" dirty="0">
                <a:solidFill>
                  <a:schemeClr val="tx1"/>
                </a:solidFill>
                <a:latin typeface="+mn-lt"/>
              </a:rPr>
            </a:br>
            <a:r>
              <a:rPr lang="en-US" sz="2100" b="1" dirty="0">
                <a:solidFill>
                  <a:schemeClr val="tx1"/>
                </a:solidFill>
                <a:latin typeface="+mn-lt"/>
              </a:rPr>
              <a:t>Syntax :</a:t>
            </a:r>
            <a:endParaRPr lang="en-US" sz="2300" b="1"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2" name="Picture 1">
            <a:extLst>
              <a:ext uri="{FF2B5EF4-FFF2-40B4-BE49-F238E27FC236}">
                <a16:creationId xmlns:a16="http://schemas.microsoft.com/office/drawing/2014/main" id="{0FFA7159-8486-C4DA-3C83-365AE44C8591}"/>
              </a:ext>
            </a:extLst>
          </p:cNvPr>
          <p:cNvPicPr>
            <a:picLocks noChangeAspect="1"/>
          </p:cNvPicPr>
          <p:nvPr/>
        </p:nvPicPr>
        <p:blipFill>
          <a:blip r:embed="rId2"/>
          <a:stretch>
            <a:fillRect/>
          </a:stretch>
        </p:blipFill>
        <p:spPr>
          <a:xfrm>
            <a:off x="383119" y="3053003"/>
            <a:ext cx="7236579" cy="1767993"/>
          </a:xfrm>
          <a:prstGeom prst="rect">
            <a:avLst/>
          </a:prstGeom>
        </p:spPr>
      </p:pic>
    </p:spTree>
    <p:extLst>
      <p:ext uri="{BB962C8B-B14F-4D97-AF65-F5344CB8AC3E}">
        <p14:creationId xmlns:p14="http://schemas.microsoft.com/office/powerpoint/2010/main" val="437924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0A9B57-BEE2-629C-2B0A-3CF608C90858}"/>
              </a:ext>
            </a:extLst>
          </p:cNvPr>
          <p:cNvSpPr>
            <a:spLocks noGrp="1"/>
          </p:cNvSpPr>
          <p:nvPr>
            <p:ph type="title"/>
          </p:nvPr>
        </p:nvSpPr>
        <p:spPr/>
        <p:txBody>
          <a:bodyPr/>
          <a:lstStyle/>
          <a:p>
            <a:r>
              <a:rPr lang="en-US" dirty="0"/>
              <a:t>Class Component in React</a:t>
            </a:r>
            <a:br>
              <a:rPr lang="en-US" dirty="0"/>
            </a:b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49</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83119" y="741658"/>
            <a:ext cx="1158359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r>
              <a:rPr lang="en-US" sz="2100" dirty="0">
                <a:solidFill>
                  <a:schemeClr val="tx1"/>
                </a:solidFill>
                <a:latin typeface="+mn-lt"/>
              </a:rPr>
              <a:t>The class components are a little more complex than the functional components.</a:t>
            </a:r>
            <a:br>
              <a:rPr lang="en-US" sz="2100" dirty="0">
                <a:solidFill>
                  <a:schemeClr val="tx1"/>
                </a:solidFill>
                <a:latin typeface="+mn-lt"/>
              </a:rPr>
            </a:br>
            <a:endParaRPr lang="en-US" sz="2100" dirty="0">
              <a:solidFill>
                <a:schemeClr val="tx1"/>
              </a:solidFill>
              <a:latin typeface="+mn-lt"/>
            </a:endParaRPr>
          </a:p>
          <a:p>
            <a:pPr defTabSz="914377">
              <a:defRPr/>
            </a:pPr>
            <a:r>
              <a:rPr lang="en-US" sz="2100" dirty="0">
                <a:solidFill>
                  <a:schemeClr val="tx1"/>
                </a:solidFill>
                <a:latin typeface="+mn-lt"/>
              </a:rPr>
              <a:t> A class component can show inheritance and access data of other components.</a:t>
            </a:r>
          </a:p>
          <a:p>
            <a:pPr defTabSz="914377">
              <a:defRPr/>
            </a:pPr>
            <a:endParaRPr lang="en-US" sz="2100" dirty="0">
              <a:solidFill>
                <a:schemeClr val="tx1"/>
              </a:solidFill>
              <a:latin typeface="+mn-lt"/>
            </a:endParaRPr>
          </a:p>
          <a:p>
            <a:pPr defTabSz="914377">
              <a:defRPr/>
            </a:pPr>
            <a:r>
              <a:rPr lang="en-US" sz="2100" b="1" dirty="0">
                <a:solidFill>
                  <a:srgbClr val="063954"/>
                </a:solidFill>
              </a:rPr>
              <a:t>Limitations of class components in React:</a:t>
            </a:r>
          </a:p>
          <a:p>
            <a:pPr marL="342900" indent="-342900" defTabSz="914377">
              <a:buFont typeface="Arial" panose="020B0604020202020204" pitchFamily="34" charset="0"/>
              <a:buChar char="•"/>
              <a:defRPr/>
            </a:pPr>
            <a:r>
              <a:rPr lang="en-US" sz="2100" dirty="0">
                <a:solidFill>
                  <a:srgbClr val="063954"/>
                </a:solidFill>
              </a:rPr>
              <a:t>- Confusing ‘this’ Binding</a:t>
            </a:r>
          </a:p>
          <a:p>
            <a:pPr defTabSz="914377">
              <a:defRPr/>
            </a:pPr>
            <a:r>
              <a:rPr lang="en-US" sz="2100" dirty="0">
                <a:solidFill>
                  <a:srgbClr val="063954"/>
                </a:solidFill>
              </a:rPr>
              <a:t>      -  Performance Concerns</a:t>
            </a:r>
            <a:br>
              <a:rPr lang="en-US" sz="2100" dirty="0">
                <a:solidFill>
                  <a:srgbClr val="063954"/>
                </a:solidFill>
              </a:rPr>
            </a:br>
            <a:r>
              <a:rPr lang="en-US" sz="2100" dirty="0">
                <a:solidFill>
                  <a:srgbClr val="063954"/>
                </a:solidFill>
              </a:rPr>
              <a:t>      - Limited Lifecycle Methods</a:t>
            </a:r>
            <a:br>
              <a:rPr lang="en-US" sz="2100" dirty="0">
                <a:solidFill>
                  <a:srgbClr val="063954"/>
                </a:solidFill>
              </a:rPr>
            </a:br>
            <a:r>
              <a:rPr lang="en-US" sz="2100" dirty="0">
                <a:solidFill>
                  <a:srgbClr val="063954"/>
                </a:solidFill>
              </a:rPr>
              <a:t>      - Limited Reusability</a:t>
            </a:r>
          </a:p>
          <a:p>
            <a:pPr defTabSz="914377">
              <a:defRPr/>
            </a:pPr>
            <a:br>
              <a:rPr lang="en-US" sz="2100" dirty="0">
                <a:solidFill>
                  <a:schemeClr val="tx1"/>
                </a:solidFill>
                <a:latin typeface="+mn-lt"/>
              </a:rPr>
            </a:b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102380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5"/>
          </p:nvPr>
        </p:nvSpPr>
        <p:spPr/>
        <p:txBody>
          <a:bodyPr/>
          <a:lstStyle/>
          <a:p>
            <a:r>
              <a:rPr lang="en-GB" noProof="0" dirty="0"/>
              <a:t>TietoEVRY Confidential</a:t>
            </a:r>
          </a:p>
        </p:txBody>
      </p:sp>
      <p:sp>
        <p:nvSpPr>
          <p:cNvPr id="8" name="Slide Number Placeholder 7"/>
          <p:cNvSpPr>
            <a:spLocks noGrp="1"/>
          </p:cNvSpPr>
          <p:nvPr>
            <p:ph type="sldNum" sz="quarter" idx="16"/>
          </p:nvPr>
        </p:nvSpPr>
        <p:spPr/>
        <p:txBody>
          <a:bodyPr/>
          <a:lstStyle/>
          <a:p>
            <a:fld id="{3644D4AD-7034-5E45-AAAE-D685B84B781D}" type="slidenum">
              <a:rPr lang="en-GB" noProof="0" smtClean="0"/>
              <a:pPr/>
              <a:t>5</a:t>
            </a:fld>
            <a:endParaRPr lang="en-GB" noProof="0" dirty="0"/>
          </a:p>
        </p:txBody>
      </p:sp>
      <p:sp>
        <p:nvSpPr>
          <p:cNvPr id="5" name="Content Placeholder 4"/>
          <p:cNvSpPr>
            <a:spLocks noGrp="1"/>
          </p:cNvSpPr>
          <p:nvPr>
            <p:ph idx="4294967295"/>
          </p:nvPr>
        </p:nvSpPr>
        <p:spPr>
          <a:xfrm>
            <a:off x="257978" y="1322388"/>
            <a:ext cx="4453721" cy="4762500"/>
          </a:xfrm>
        </p:spPr>
        <p:txBody>
          <a:bodyPr/>
          <a:lstStyle/>
          <a:p>
            <a:pPr marL="0" indent="0">
              <a:buNone/>
            </a:pPr>
            <a:r>
              <a:rPr lang="en-US" sz="2100" b="1" dirty="0"/>
              <a:t>Let : -		</a:t>
            </a:r>
          </a:p>
          <a:p>
            <a:pPr marL="573294" lvl="1" indent="-342900"/>
            <a:r>
              <a:rPr lang="en-US" sz="2100" dirty="0"/>
              <a:t>Block-scoped variable declaration.</a:t>
            </a:r>
          </a:p>
          <a:p>
            <a:pPr marL="573294" lvl="1" indent="-342900"/>
            <a:r>
              <a:rPr lang="en-US" sz="2100" dirty="0"/>
              <a:t>Example</a:t>
            </a:r>
          </a:p>
          <a:p>
            <a:pPr marL="230394" lvl="1" indent="0">
              <a:buNone/>
            </a:pPr>
            <a:r>
              <a:rPr lang="en-US" sz="1834" dirty="0"/>
              <a:t>	</a:t>
            </a:r>
          </a:p>
          <a:p>
            <a:pPr marL="230394" lvl="1" indent="0">
              <a:buNone/>
            </a:pPr>
            <a:endParaRPr lang="en-US" sz="1834" dirty="0"/>
          </a:p>
          <a:p>
            <a:pPr marL="230394" lvl="1" indent="0">
              <a:buNone/>
            </a:pPr>
            <a:endParaRPr lang="en-US" sz="1834" dirty="0"/>
          </a:p>
          <a:p>
            <a:pPr marL="230394" lvl="1" indent="0">
              <a:buNone/>
            </a:pPr>
            <a:endParaRPr lang="en-US" sz="1834" dirty="0"/>
          </a:p>
          <a:p>
            <a:pPr marL="230394" lvl="1" indent="0">
              <a:buNone/>
            </a:pPr>
            <a:r>
              <a:rPr lang="en-US" sz="2100" b="1" dirty="0"/>
              <a:t>Const:-</a:t>
            </a:r>
          </a:p>
          <a:p>
            <a:pPr marL="573294" lvl="1" indent="-342900"/>
            <a:r>
              <a:rPr lang="en-US" sz="2100" dirty="0"/>
              <a:t>"const" used to define constants</a:t>
            </a:r>
          </a:p>
          <a:p>
            <a:pPr marL="573294" lvl="1" indent="-342900"/>
            <a:r>
              <a:rPr lang="en-US" sz="2100" dirty="0"/>
              <a:t>Constants are similar to let variables, except that the value cannot be changed.	</a:t>
            </a:r>
          </a:p>
        </p:txBody>
      </p:sp>
      <p:pic>
        <p:nvPicPr>
          <p:cNvPr id="3" name="Content Placeholder 2">
            <a:extLst>
              <a:ext uri="{FF2B5EF4-FFF2-40B4-BE49-F238E27FC236}">
                <a16:creationId xmlns:a16="http://schemas.microsoft.com/office/drawing/2014/main" id="{E618E2B3-ACDE-9B54-E1CD-DE907F1D0DC6}"/>
              </a:ext>
            </a:extLst>
          </p:cNvPr>
          <p:cNvPicPr>
            <a:picLocks noGrp="1" noChangeAspect="1"/>
          </p:cNvPicPr>
          <p:nvPr>
            <p:ph idx="4294967295"/>
          </p:nvPr>
        </p:nvPicPr>
        <p:blipFill>
          <a:blip r:embed="rId2"/>
          <a:stretch>
            <a:fillRect/>
          </a:stretch>
        </p:blipFill>
        <p:spPr>
          <a:xfrm>
            <a:off x="5353049" y="1196975"/>
            <a:ext cx="6580971" cy="1922463"/>
          </a:xfrm>
        </p:spPr>
      </p:pic>
      <p:pic>
        <p:nvPicPr>
          <p:cNvPr id="14" name="Picture 13">
            <a:extLst>
              <a:ext uri="{FF2B5EF4-FFF2-40B4-BE49-F238E27FC236}">
                <a16:creationId xmlns:a16="http://schemas.microsoft.com/office/drawing/2014/main" id="{68E4480C-DA76-CA8A-A2E2-8D915C21ABBF}"/>
              </a:ext>
            </a:extLst>
          </p:cNvPr>
          <p:cNvPicPr>
            <a:picLocks noChangeAspect="1"/>
          </p:cNvPicPr>
          <p:nvPr/>
        </p:nvPicPr>
        <p:blipFill>
          <a:blip r:embed="rId3"/>
          <a:stretch>
            <a:fillRect/>
          </a:stretch>
        </p:blipFill>
        <p:spPr>
          <a:xfrm>
            <a:off x="5353050" y="4450081"/>
            <a:ext cx="6580971" cy="1634808"/>
          </a:xfrm>
          <a:prstGeom prst="rect">
            <a:avLst/>
          </a:prstGeom>
        </p:spPr>
      </p:pic>
      <p:sp>
        <p:nvSpPr>
          <p:cNvPr id="12" name="Title 8">
            <a:extLst>
              <a:ext uri="{FF2B5EF4-FFF2-40B4-BE49-F238E27FC236}">
                <a16:creationId xmlns:a16="http://schemas.microsoft.com/office/drawing/2014/main" id="{E1462413-0E49-621E-4F8C-F15F3AA80D2D}"/>
              </a:ext>
            </a:extLst>
          </p:cNvPr>
          <p:cNvSpPr txBox="1">
            <a:spLocks noGrp="1"/>
          </p:cNvSpPr>
          <p:nvPr>
            <p:ph type="title"/>
          </p:nvPr>
        </p:nvSpPr>
        <p:spPr>
          <a:xfrm>
            <a:off x="382588" y="309563"/>
            <a:ext cx="11426825" cy="1343025"/>
          </a:xfrm>
          <a:prstGeom prst="rect">
            <a:avLst/>
          </a:prstGeom>
        </p:spPr>
        <p:txBody>
          <a:bodyPr vert="horz" wrap="square" lIns="0" tIns="0" rIns="0" bIns="0" rtlCol="0" anchor="t" anchorCtr="0">
            <a:normAutofit/>
          </a:bodyPr>
          <a:lstStyle/>
          <a:p>
            <a:r>
              <a:rPr lang="en-US" dirty="0"/>
              <a:t>Let and Const</a:t>
            </a:r>
          </a:p>
        </p:txBody>
      </p:sp>
    </p:spTree>
    <p:extLst>
      <p:ext uri="{BB962C8B-B14F-4D97-AF65-F5344CB8AC3E}">
        <p14:creationId xmlns:p14="http://schemas.microsoft.com/office/powerpoint/2010/main" val="19585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0A9B57-BEE2-629C-2B0A-3CF608C90858}"/>
              </a:ext>
            </a:extLst>
          </p:cNvPr>
          <p:cNvSpPr>
            <a:spLocks noGrp="1"/>
          </p:cNvSpPr>
          <p:nvPr>
            <p:ph type="title"/>
          </p:nvPr>
        </p:nvSpPr>
        <p:spPr/>
        <p:txBody>
          <a:bodyPr/>
          <a:lstStyle/>
          <a:p>
            <a:r>
              <a:rPr lang="en-US" dirty="0"/>
              <a:t>Syntax of Class Component</a:t>
            </a:r>
            <a:br>
              <a:rPr lang="en-US" dirty="0"/>
            </a:b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50</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83119" y="741658"/>
            <a:ext cx="1158359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r>
              <a:rPr lang="en-US" sz="2100" dirty="0">
                <a:solidFill>
                  <a:schemeClr val="tx1"/>
                </a:solidFill>
                <a:latin typeface="+mn-lt"/>
              </a:rPr>
              <a:t>Class Component must include the line “extends React.Component” to pass data from one class component to another class component.</a:t>
            </a:r>
          </a:p>
          <a:p>
            <a:pPr defTabSz="914377">
              <a:defRPr/>
            </a:pPr>
            <a:endParaRPr lang="en-US" sz="2100" dirty="0">
              <a:solidFill>
                <a:schemeClr val="tx1"/>
              </a:solidFill>
              <a:latin typeface="+mn-lt"/>
            </a:endParaRPr>
          </a:p>
          <a:p>
            <a:pPr defTabSz="914377">
              <a:defRPr/>
            </a:pPr>
            <a:endParaRPr lang="en-US" sz="2100" dirty="0">
              <a:solidFill>
                <a:schemeClr val="tx1"/>
              </a:solidFill>
              <a:latin typeface="+mn-lt"/>
            </a:endParaRPr>
          </a:p>
          <a:p>
            <a:pPr defTabSz="914377">
              <a:defRPr/>
            </a:pPr>
            <a:endParaRPr lang="en-US" sz="2100" dirty="0">
              <a:solidFill>
                <a:schemeClr val="tx1"/>
              </a:solidFill>
              <a:latin typeface="+mn-lt"/>
            </a:endParaRPr>
          </a:p>
          <a:p>
            <a:pPr defTabSz="914377">
              <a:defRPr/>
            </a:pPr>
            <a:endParaRPr lang="en-US" sz="2100" dirty="0">
              <a:solidFill>
                <a:schemeClr val="tx1"/>
              </a:solidFill>
              <a:latin typeface="+mn-lt"/>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2" name="Picture 1">
            <a:extLst>
              <a:ext uri="{FF2B5EF4-FFF2-40B4-BE49-F238E27FC236}">
                <a16:creationId xmlns:a16="http://schemas.microsoft.com/office/drawing/2014/main" id="{C60EB074-FB3D-4793-E406-61F8E7EDC3DB}"/>
              </a:ext>
            </a:extLst>
          </p:cNvPr>
          <p:cNvPicPr>
            <a:picLocks noChangeAspect="1"/>
          </p:cNvPicPr>
          <p:nvPr/>
        </p:nvPicPr>
        <p:blipFill>
          <a:blip r:embed="rId2"/>
          <a:stretch>
            <a:fillRect/>
          </a:stretch>
        </p:blipFill>
        <p:spPr>
          <a:xfrm>
            <a:off x="383119" y="2380499"/>
            <a:ext cx="7118800" cy="3146563"/>
          </a:xfrm>
          <a:prstGeom prst="rect">
            <a:avLst/>
          </a:prstGeom>
        </p:spPr>
      </p:pic>
    </p:spTree>
    <p:extLst>
      <p:ext uri="{BB962C8B-B14F-4D97-AF65-F5344CB8AC3E}">
        <p14:creationId xmlns:p14="http://schemas.microsoft.com/office/powerpoint/2010/main" val="442917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A45E96-1F47-E6FE-D7CE-547DA8126D01}"/>
              </a:ext>
            </a:extLst>
          </p:cNvPr>
          <p:cNvSpPr>
            <a:spLocks noGrp="1"/>
          </p:cNvSpPr>
          <p:nvPr>
            <p:ph type="title"/>
          </p:nvPr>
        </p:nvSpPr>
        <p:spPr>
          <a:xfrm>
            <a:off x="383117" y="386079"/>
            <a:ext cx="10033000" cy="907617"/>
          </a:xfrm>
        </p:spPr>
        <p:txBody>
          <a:bodyPr/>
          <a:lstStyle/>
          <a:p>
            <a:r>
              <a:rPr lang="en-US" dirty="0"/>
              <a:t>Class Component in React</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51</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83117" y="938096"/>
            <a:ext cx="10592551" cy="4731184"/>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342900" indent="-342900" defTabSz="914377">
              <a:buFont typeface="Arial" panose="020B0604020202020204" pitchFamily="34" charset="0"/>
              <a:buChar char="•"/>
              <a:defRPr/>
            </a:pPr>
            <a:r>
              <a:rPr lang="en-US" sz="2100" dirty="0">
                <a:solidFill>
                  <a:schemeClr val="tx1"/>
                </a:solidFill>
                <a:latin typeface="+mn-lt"/>
              </a:rPr>
              <a:t>The class components are a little more complex than the functional components.</a:t>
            </a:r>
          </a:p>
          <a:p>
            <a:pPr marL="342900" indent="-342900" defTabSz="914377">
              <a:buFont typeface="Arial" panose="020B0604020202020204" pitchFamily="34" charset="0"/>
              <a:buChar char="•"/>
              <a:defRPr/>
            </a:pPr>
            <a:r>
              <a:rPr lang="en-US" sz="2100" dirty="0">
                <a:solidFill>
                  <a:schemeClr val="tx1"/>
                </a:solidFill>
                <a:latin typeface="+mn-lt"/>
              </a:rPr>
              <a:t> A class component can show inheritance and access data of other components.</a:t>
            </a:r>
          </a:p>
          <a:p>
            <a:pPr marL="342900" indent="-342900" defTabSz="914377">
              <a:buFont typeface="Arial" panose="020B0604020202020204" pitchFamily="34" charset="0"/>
              <a:buChar char="•"/>
              <a:defRPr/>
            </a:pPr>
            <a:r>
              <a:rPr lang="en-US" sz="2100" dirty="0">
                <a:solidFill>
                  <a:schemeClr val="tx1"/>
                </a:solidFill>
                <a:latin typeface="+mn-lt"/>
              </a:rPr>
              <a:t>Class Component must include the line “extends React.Component” to pass data from one class component to another class component</a:t>
            </a:r>
          </a:p>
          <a:p>
            <a:pPr marL="342900" indent="-342900" defTabSz="914377">
              <a:buFont typeface="Arial" panose="020B0604020202020204" pitchFamily="34" charset="0"/>
              <a:buChar char="•"/>
              <a:defRPr/>
            </a:pPr>
            <a:r>
              <a:rPr lang="en-US" sz="2100" dirty="0">
                <a:solidFill>
                  <a:schemeClr val="tx1"/>
                </a:solidFill>
                <a:latin typeface="+mn-lt"/>
              </a:rPr>
              <a:t>Class components also known as stateful components contain state and lifecycle methods and are written with JavaScript ES6 classes. </a:t>
            </a:r>
          </a:p>
          <a:p>
            <a:pPr marL="342900" indent="-342900" defTabSz="914377">
              <a:buFont typeface="Arial" panose="020B0604020202020204" pitchFamily="34" charset="0"/>
              <a:buChar char="•"/>
              <a:defRPr/>
            </a:pPr>
            <a:r>
              <a:rPr lang="en-US" sz="2100" dirty="0">
                <a:solidFill>
                  <a:schemeClr val="tx1"/>
                </a:solidFill>
                <a:latin typeface="+mn-lt"/>
              </a:rPr>
              <a:t>A state is an object that contains data that can be updated and displayed in the component.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341057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4B0F80-8A89-5DD5-F6F7-2B5A95F61285}"/>
              </a:ext>
            </a:extLst>
          </p:cNvPr>
          <p:cNvSpPr>
            <a:spLocks noGrp="1"/>
          </p:cNvSpPr>
          <p:nvPr>
            <p:ph type="title"/>
          </p:nvPr>
        </p:nvSpPr>
        <p:spPr>
          <a:xfrm>
            <a:off x="383119" y="309033"/>
            <a:ext cx="10033000" cy="870751"/>
          </a:xfrm>
        </p:spPr>
        <p:txBody>
          <a:bodyPr/>
          <a:lstStyle/>
          <a:p>
            <a:r>
              <a:rPr lang="en-US" dirty="0"/>
              <a:t>Functional Components vs. Class Components</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52</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1485852"/>
            <a:ext cx="11793913" cy="4539028"/>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1CD70134-2995-30C8-02E3-F15F863B0FF6}"/>
              </a:ext>
            </a:extLst>
          </p:cNvPr>
          <p:cNvPicPr>
            <a:picLocks noChangeAspect="1"/>
          </p:cNvPicPr>
          <p:nvPr/>
        </p:nvPicPr>
        <p:blipFill>
          <a:blip r:embed="rId2"/>
          <a:stretch>
            <a:fillRect/>
          </a:stretch>
        </p:blipFill>
        <p:spPr>
          <a:xfrm>
            <a:off x="364071" y="1179784"/>
            <a:ext cx="11602641" cy="4780863"/>
          </a:xfrm>
          <a:prstGeom prst="rect">
            <a:avLst/>
          </a:prstGeom>
        </p:spPr>
      </p:pic>
    </p:spTree>
    <p:extLst>
      <p:ext uri="{BB962C8B-B14F-4D97-AF65-F5344CB8AC3E}">
        <p14:creationId xmlns:p14="http://schemas.microsoft.com/office/powerpoint/2010/main" val="1220919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FF751-967B-7D2F-3C1E-B94A301277BA}"/>
              </a:ext>
            </a:extLst>
          </p:cNvPr>
          <p:cNvSpPr>
            <a:spLocks noGrp="1"/>
          </p:cNvSpPr>
          <p:nvPr>
            <p:ph type="title"/>
          </p:nvPr>
        </p:nvSpPr>
        <p:spPr>
          <a:xfrm>
            <a:off x="383117" y="324968"/>
            <a:ext cx="10033000" cy="1344084"/>
          </a:xfrm>
        </p:spPr>
        <p:txBody>
          <a:bodyPr/>
          <a:lstStyle/>
          <a:p>
            <a:r>
              <a:rPr lang="en-US" dirty="0"/>
              <a:t>Props and state management</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53</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04800" y="1300480"/>
            <a:ext cx="11688156" cy="4770131"/>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300" b="1" dirty="0">
                <a:solidFill>
                  <a:schemeClr val="tx1"/>
                </a:solidFill>
                <a:latin typeface="+mn-lt"/>
              </a:rPr>
              <a:t>What is props?</a:t>
            </a:r>
            <a:br>
              <a:rPr lang="en-US" sz="2300" b="1" dirty="0">
                <a:solidFill>
                  <a:schemeClr val="tx1"/>
                </a:solidFill>
                <a:latin typeface="+mn-lt"/>
              </a:rPr>
            </a:br>
            <a:endParaRPr lang="en-US" sz="2300" b="1" dirty="0">
              <a:solidFill>
                <a:schemeClr val="tx1"/>
              </a:solidFill>
              <a:latin typeface="+mn-lt"/>
            </a:endParaRPr>
          </a:p>
          <a:p>
            <a:pPr marL="800100" lvl="1" indent="-342900" defTabSz="914377">
              <a:buFont typeface="Arial" panose="020B0604020202020204" pitchFamily="34" charset="0"/>
              <a:buChar char="•"/>
              <a:defRPr/>
            </a:pPr>
            <a:r>
              <a:rPr lang="en-US" sz="2100" dirty="0"/>
              <a:t>React allows us to pass information to a Component using something called props (which stands for properties).</a:t>
            </a:r>
          </a:p>
          <a:p>
            <a:pPr marL="800100" lvl="1" indent="-342900" defTabSz="914377">
              <a:buFont typeface="Arial" panose="020B0604020202020204" pitchFamily="34" charset="0"/>
              <a:buChar char="•"/>
              <a:defRPr/>
            </a:pPr>
            <a:r>
              <a:rPr lang="en-US" sz="2100" dirty="0"/>
              <a:t> Props are objects which can be used inside a component.</a:t>
            </a:r>
          </a:p>
          <a:p>
            <a:pPr marL="342900" indent="-342900" defTabSz="914377">
              <a:buFont typeface="Arial" panose="020B0604020202020204" pitchFamily="34" charset="0"/>
              <a:buChar char="•"/>
              <a:defRPr/>
            </a:pPr>
            <a:endParaRPr lang="en-US" sz="2100" dirty="0">
              <a:solidFill>
                <a:schemeClr val="tx1"/>
              </a:solidFill>
              <a:latin typeface="+mn-lt"/>
            </a:endParaRPr>
          </a:p>
          <a:p>
            <a:pPr defTabSz="914377">
              <a:defRPr/>
            </a:pPr>
            <a:r>
              <a:rPr lang="en-US" sz="2100" b="1" dirty="0">
                <a:solidFill>
                  <a:schemeClr val="tx1"/>
                </a:solidFill>
                <a:latin typeface="+mn-lt"/>
              </a:rPr>
              <a:t>Key Concepts of Props</a:t>
            </a:r>
            <a:br>
              <a:rPr lang="en-US" sz="2100" b="1" dirty="0">
                <a:solidFill>
                  <a:schemeClr val="tx1"/>
                </a:solidFill>
                <a:latin typeface="+mn-lt"/>
              </a:rPr>
            </a:br>
            <a:endParaRPr lang="en-US" sz="2100" b="1" dirty="0">
              <a:solidFill>
                <a:schemeClr val="tx1"/>
              </a:solidFill>
              <a:latin typeface="+mn-lt"/>
            </a:endParaRPr>
          </a:p>
          <a:p>
            <a:pPr marL="800100" lvl="1" indent="-342900" defTabSz="914377">
              <a:buFont typeface="Arial" panose="020B0604020202020204" pitchFamily="34" charset="0"/>
              <a:buChar char="•"/>
              <a:defRPr/>
            </a:pPr>
            <a:r>
              <a:rPr lang="en-US" sz="2100" dirty="0">
                <a:cs typeface="Arial" panose="020B0604020202020204" pitchFamily="34" charset="0"/>
              </a:rPr>
              <a:t>Data Transfer </a:t>
            </a:r>
          </a:p>
          <a:p>
            <a:pPr marL="800100" lvl="1" indent="-342900" defTabSz="914377">
              <a:buFont typeface="Arial" panose="020B0604020202020204" pitchFamily="34" charset="0"/>
              <a:buChar char="•"/>
              <a:defRPr/>
            </a:pPr>
            <a:r>
              <a:rPr lang="en-US" sz="2100" dirty="0">
                <a:cs typeface="Arial" panose="020B0604020202020204" pitchFamily="34" charset="0"/>
              </a:rPr>
              <a:t>Read-Only</a:t>
            </a:r>
          </a:p>
          <a:p>
            <a:pPr marL="800100" lvl="1" indent="-342900" defTabSz="914377">
              <a:buFont typeface="Arial" panose="020B0604020202020204" pitchFamily="34" charset="0"/>
              <a:buChar char="•"/>
              <a:defRPr/>
            </a:pPr>
            <a:r>
              <a:rPr lang="en-US" sz="2100" dirty="0">
                <a:cs typeface="Arial" panose="020B0604020202020204" pitchFamily="34" charset="0"/>
              </a:rPr>
              <a:t>Functionality</a:t>
            </a:r>
          </a:p>
          <a:p>
            <a:pPr marL="800100" lvl="1" indent="-342900" defTabSz="914377">
              <a:buFont typeface="Arial" panose="020B0604020202020204" pitchFamily="34" charset="0"/>
              <a:buChar char="•"/>
              <a:defRPr/>
            </a:pPr>
            <a:r>
              <a:rPr lang="en-US" sz="2100" dirty="0">
                <a:cs typeface="Arial" panose="020B0604020202020204" pitchFamily="34" charset="0"/>
              </a:rPr>
              <a:t>Customization</a:t>
            </a:r>
          </a:p>
          <a:p>
            <a:pPr defTabSz="914377">
              <a:defRPr/>
            </a:pPr>
            <a:endParaRPr lang="en-US" sz="2100" b="1"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endParaRPr lang="en-US" sz="2600" b="1"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2641640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AD0C5C-17C3-8B95-F06F-531269BAA9BD}"/>
              </a:ext>
            </a:extLst>
          </p:cNvPr>
          <p:cNvSpPr>
            <a:spLocks noGrp="1"/>
          </p:cNvSpPr>
          <p:nvPr>
            <p:ph type="title"/>
          </p:nvPr>
        </p:nvSpPr>
        <p:spPr/>
        <p:txBody>
          <a:bodyPr/>
          <a:lstStyle/>
          <a:p>
            <a:r>
              <a:rPr lang="en-US" dirty="0"/>
              <a:t>Passing and Accessing props</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54</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233679" y="1341120"/>
            <a:ext cx="11733033" cy="4683760"/>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r>
              <a:rPr lang="en-US" sz="2100" dirty="0">
                <a:solidFill>
                  <a:schemeClr val="tx1"/>
                </a:solidFill>
                <a:latin typeface="+mn-lt"/>
              </a:rPr>
              <a:t>We can pass props to any component as we declare attributes for any HTML tag.</a:t>
            </a:r>
          </a:p>
          <a:p>
            <a:pPr defTabSz="914377">
              <a:defRPr/>
            </a:pPr>
            <a:endParaRPr lang="en-US" sz="2100" dirty="0">
              <a:solidFill>
                <a:schemeClr val="tx1"/>
              </a:solidFill>
              <a:latin typeface="+mn-lt"/>
            </a:endParaRPr>
          </a:p>
          <a:p>
            <a:pPr algn="l" rtl="0" fontAlgn="base"/>
            <a:endParaRPr lang="en-US" sz="2100" b="0" i="0" dirty="0">
              <a:solidFill>
                <a:schemeClr val="tx1"/>
              </a:solidFill>
              <a:effectLst/>
              <a:highlight>
                <a:srgbClr val="FFFFFF"/>
              </a:highlight>
              <a:latin typeface="+mn-lt"/>
            </a:endParaRPr>
          </a:p>
          <a:p>
            <a:br>
              <a:rPr lang="en-US" sz="2100" dirty="0">
                <a:solidFill>
                  <a:schemeClr val="tx1"/>
                </a:solidFill>
                <a:latin typeface="+mn-lt"/>
              </a:rPr>
            </a:br>
            <a:br>
              <a:rPr lang="en-US" sz="2100" dirty="0">
                <a:solidFill>
                  <a:schemeClr val="tx1"/>
                </a:solidFill>
                <a:latin typeface="+mn-lt"/>
              </a:rPr>
            </a:br>
            <a:r>
              <a:rPr lang="en-US" sz="2100" dirty="0">
                <a:solidFill>
                  <a:schemeClr val="tx1"/>
                </a:solidFill>
                <a:latin typeface="+mn-lt"/>
              </a:rPr>
              <a:t> </a:t>
            </a:r>
          </a:p>
          <a:p>
            <a:pPr defTabSz="914377">
              <a:defRPr/>
            </a:pPr>
            <a:r>
              <a:rPr lang="en-US" sz="2100" dirty="0">
                <a:solidFill>
                  <a:schemeClr val="tx1"/>
                </a:solidFill>
                <a:latin typeface="+mn-lt"/>
              </a:rPr>
              <a:t>We can access any props inside from the component’s class to which the props is passed.</a:t>
            </a:r>
          </a:p>
          <a:p>
            <a:pPr defTabSz="914377">
              <a:defRPr/>
            </a:pP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55FACB57-0D98-291D-A87B-C98E5DDF5825}"/>
              </a:ext>
            </a:extLst>
          </p:cNvPr>
          <p:cNvPicPr>
            <a:picLocks noChangeAspect="1"/>
          </p:cNvPicPr>
          <p:nvPr/>
        </p:nvPicPr>
        <p:blipFill>
          <a:blip r:embed="rId2"/>
          <a:stretch>
            <a:fillRect/>
          </a:stretch>
        </p:blipFill>
        <p:spPr>
          <a:xfrm>
            <a:off x="233679" y="1854189"/>
            <a:ext cx="4619440" cy="1209051"/>
          </a:xfrm>
          <a:prstGeom prst="rect">
            <a:avLst/>
          </a:prstGeom>
        </p:spPr>
      </p:pic>
      <p:pic>
        <p:nvPicPr>
          <p:cNvPr id="5" name="Picture 4">
            <a:extLst>
              <a:ext uri="{FF2B5EF4-FFF2-40B4-BE49-F238E27FC236}">
                <a16:creationId xmlns:a16="http://schemas.microsoft.com/office/drawing/2014/main" id="{02727EBD-8A09-92FC-87BB-81BEE2A73856}"/>
              </a:ext>
            </a:extLst>
          </p:cNvPr>
          <p:cNvPicPr>
            <a:picLocks noChangeAspect="1"/>
          </p:cNvPicPr>
          <p:nvPr/>
        </p:nvPicPr>
        <p:blipFill>
          <a:blip r:embed="rId3"/>
          <a:stretch>
            <a:fillRect/>
          </a:stretch>
        </p:blipFill>
        <p:spPr>
          <a:xfrm>
            <a:off x="233679" y="3794761"/>
            <a:ext cx="4645685" cy="1068102"/>
          </a:xfrm>
          <a:prstGeom prst="rect">
            <a:avLst/>
          </a:prstGeom>
        </p:spPr>
      </p:pic>
    </p:spTree>
    <p:extLst>
      <p:ext uri="{BB962C8B-B14F-4D97-AF65-F5344CB8AC3E}">
        <p14:creationId xmlns:p14="http://schemas.microsoft.com/office/powerpoint/2010/main" val="691747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06E5F2-302C-A38E-8627-358CAF7B48D9}"/>
              </a:ext>
            </a:extLst>
          </p:cNvPr>
          <p:cNvSpPr>
            <a:spLocks noGrp="1"/>
          </p:cNvSpPr>
          <p:nvPr>
            <p:ph type="title"/>
          </p:nvPr>
        </p:nvSpPr>
        <p:spPr/>
        <p:txBody>
          <a:bodyPr/>
          <a:lstStyle/>
          <a:p>
            <a:r>
              <a:rPr lang="en-US" dirty="0"/>
              <a:t>Default Props</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55</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243840" y="1137920"/>
            <a:ext cx="11722872" cy="4886960"/>
          </a:xfrm>
          <a:prstGeom prst="rect">
            <a:avLst/>
          </a:prstGeom>
        </p:spPr>
        <p:txBody>
          <a:bodyPr vert="horz" wrap="square" lIns="0" tIns="0" rIns="0" bIns="0" rtlCol="0" anchor="t" anchorCtr="0">
            <a:normAutofit lnSpcReduction="1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100" dirty="0">
              <a:solidFill>
                <a:srgbClr val="063954"/>
              </a:solidFill>
              <a:latin typeface="Arial" panose="020B0604020202020204" pitchFamily="34" charset="0"/>
              <a:cs typeface="Arial" panose="020B0604020202020204" pitchFamily="34" charset="0"/>
            </a:endParaRPr>
          </a:p>
          <a:p>
            <a:pPr marL="342900" indent="-342900" defTabSz="914377">
              <a:buFont typeface="Arial" panose="020B0604020202020204" pitchFamily="34" charset="0"/>
              <a:buChar char="•"/>
              <a:defRPr/>
            </a:pPr>
            <a:r>
              <a:rPr lang="en-US" sz="2300" b="0" i="0" dirty="0">
                <a:solidFill>
                  <a:srgbClr val="273239"/>
                </a:solidFill>
                <a:effectLst/>
                <a:highlight>
                  <a:srgbClr val="FFFFFF"/>
                </a:highlight>
                <a:latin typeface="+mn-lt"/>
                <a:cs typeface="Arial" panose="020B0604020202020204" pitchFamily="34" charset="0"/>
              </a:rPr>
              <a:t>The default Props is a React component property that allows you to set default values for the props argument. </a:t>
            </a:r>
            <a:br>
              <a:rPr lang="en-US" sz="2300" b="0" i="0" dirty="0">
                <a:solidFill>
                  <a:srgbClr val="273239"/>
                </a:solidFill>
                <a:effectLst/>
                <a:highlight>
                  <a:srgbClr val="FFFFFF"/>
                </a:highlight>
                <a:latin typeface="+mn-lt"/>
                <a:cs typeface="Arial" panose="020B0604020202020204" pitchFamily="34" charset="0"/>
              </a:rPr>
            </a:br>
            <a:endParaRPr lang="en-US" sz="2300" b="0" i="0" dirty="0">
              <a:solidFill>
                <a:srgbClr val="273239"/>
              </a:solidFill>
              <a:effectLst/>
              <a:highlight>
                <a:srgbClr val="FFFFFF"/>
              </a:highlight>
              <a:latin typeface="+mn-lt"/>
              <a:cs typeface="Arial" panose="020B0604020202020204" pitchFamily="34" charset="0"/>
            </a:endParaRPr>
          </a:p>
          <a:p>
            <a:pPr marL="342900" indent="-342900" defTabSz="914377">
              <a:buFont typeface="Arial" panose="020B0604020202020204" pitchFamily="34" charset="0"/>
              <a:buChar char="•"/>
              <a:defRPr/>
            </a:pPr>
            <a:r>
              <a:rPr lang="en-US" sz="2300" b="0" i="0" dirty="0">
                <a:solidFill>
                  <a:srgbClr val="273239"/>
                </a:solidFill>
                <a:effectLst/>
                <a:highlight>
                  <a:srgbClr val="FFFFFF"/>
                </a:highlight>
                <a:latin typeface="+mn-lt"/>
                <a:cs typeface="Arial" panose="020B0604020202020204" pitchFamily="34" charset="0"/>
              </a:rPr>
              <a:t>If the prop property is passed, it will be changed.</a:t>
            </a:r>
            <a:br>
              <a:rPr lang="en-US" sz="2300" b="0" i="0" dirty="0">
                <a:solidFill>
                  <a:srgbClr val="273239"/>
                </a:solidFill>
                <a:effectLst/>
                <a:highlight>
                  <a:srgbClr val="FFFFFF"/>
                </a:highlight>
                <a:latin typeface="+mn-lt"/>
                <a:cs typeface="Arial" panose="020B0604020202020204" pitchFamily="34" charset="0"/>
              </a:rPr>
            </a:br>
            <a:endParaRPr lang="en-US" sz="2300" b="0" i="0" dirty="0">
              <a:solidFill>
                <a:srgbClr val="273239"/>
              </a:solidFill>
              <a:effectLst/>
              <a:highlight>
                <a:srgbClr val="FFFFFF"/>
              </a:highlight>
              <a:latin typeface="+mn-lt"/>
              <a:cs typeface="Arial" panose="020B0604020202020204" pitchFamily="34" charset="0"/>
            </a:endParaRPr>
          </a:p>
          <a:p>
            <a:pPr marL="342900" indent="-342900" defTabSz="914377">
              <a:buFont typeface="Arial" panose="020B0604020202020204" pitchFamily="34" charset="0"/>
              <a:buChar char="•"/>
              <a:defRPr/>
            </a:pPr>
            <a:r>
              <a:rPr lang="en-US" sz="2300" b="0" i="0" dirty="0">
                <a:solidFill>
                  <a:srgbClr val="273239"/>
                </a:solidFill>
                <a:effectLst/>
                <a:highlight>
                  <a:srgbClr val="FFFFFF"/>
                </a:highlight>
                <a:latin typeface="+mn-lt"/>
                <a:cs typeface="Arial" panose="020B0604020202020204" pitchFamily="34" charset="0"/>
              </a:rPr>
              <a:t> The default Props can be defined as a property on the component class itself, to set the default props for the class.</a:t>
            </a: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3331886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4DA00B-4831-63A3-A085-CFFCEB1CFC84}"/>
              </a:ext>
            </a:extLst>
          </p:cNvPr>
          <p:cNvSpPr>
            <a:spLocks noGrp="1"/>
          </p:cNvSpPr>
          <p:nvPr>
            <p:ph type="title"/>
          </p:nvPr>
        </p:nvSpPr>
        <p:spPr/>
        <p:txBody>
          <a:bodyPr/>
          <a:lstStyle/>
          <a:p>
            <a:r>
              <a:rPr lang="en-US" dirty="0"/>
              <a:t>Default props in React class components</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56</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600" b="1" dirty="0">
              <a:solidFill>
                <a:srgbClr val="063954"/>
              </a:solidFill>
              <a:latin typeface="Arial" panose="020B0604020202020204"/>
            </a:endParaRPr>
          </a:p>
          <a:p>
            <a:pPr defTabSz="914377">
              <a:defRPr/>
            </a:pPr>
            <a:endParaRPr lang="en-US" sz="2600" b="1" dirty="0">
              <a:solidFill>
                <a:srgbClr val="063954"/>
              </a:solidFill>
              <a:latin typeface="Arial" panose="020B0604020202020204"/>
            </a:endParaRPr>
          </a:p>
          <a:p>
            <a:pPr defTabSz="914377">
              <a:defRPr/>
            </a:pPr>
            <a:br>
              <a:rPr lang="en-US" sz="2600" b="1" dirty="0">
                <a:solidFill>
                  <a:srgbClr val="063954"/>
                </a:solidFill>
                <a:latin typeface="Arial" panose="020B0604020202020204"/>
              </a:rPr>
            </a:br>
            <a:endParaRPr lang="en-US" sz="2100" dirty="0">
              <a:solidFill>
                <a:srgbClr val="063954"/>
              </a:solidFill>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AAB3F208-0EEB-DE46-3768-8C5ADEB4C519}"/>
              </a:ext>
            </a:extLst>
          </p:cNvPr>
          <p:cNvPicPr>
            <a:picLocks noChangeAspect="1"/>
          </p:cNvPicPr>
          <p:nvPr/>
        </p:nvPicPr>
        <p:blipFill>
          <a:blip r:embed="rId2"/>
          <a:stretch>
            <a:fillRect/>
          </a:stretch>
        </p:blipFill>
        <p:spPr>
          <a:xfrm>
            <a:off x="383119" y="912100"/>
            <a:ext cx="7873859" cy="5204242"/>
          </a:xfrm>
          <a:prstGeom prst="rect">
            <a:avLst/>
          </a:prstGeom>
        </p:spPr>
      </p:pic>
    </p:spTree>
    <p:extLst>
      <p:ext uri="{BB962C8B-B14F-4D97-AF65-F5344CB8AC3E}">
        <p14:creationId xmlns:p14="http://schemas.microsoft.com/office/powerpoint/2010/main" val="4000688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6231069-A0CE-04BF-CA90-84FC15CA5200}"/>
              </a:ext>
            </a:extLst>
          </p:cNvPr>
          <p:cNvSpPr>
            <a:spLocks noGrp="1"/>
          </p:cNvSpPr>
          <p:nvPr>
            <p:ph type="title"/>
          </p:nvPr>
        </p:nvSpPr>
        <p:spPr/>
        <p:txBody>
          <a:bodyPr/>
          <a:lstStyle/>
          <a:p>
            <a:r>
              <a:rPr lang="en-US" dirty="0"/>
              <a:t>PropTypes </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57</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225288" y="1"/>
            <a:ext cx="11741424" cy="6024880"/>
          </a:xfrm>
          <a:prstGeom prst="rect">
            <a:avLst/>
          </a:prstGeom>
        </p:spPr>
        <p:txBody>
          <a:bodyPr vert="horz" wrap="square" lIns="0" tIns="0" rIns="0" bIns="0" rtlCol="0" anchor="t" anchorCtr="0">
            <a:normAutofit lnSpcReduction="1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br>
              <a:rPr lang="en-US" sz="2600" b="1" dirty="0">
                <a:solidFill>
                  <a:srgbClr val="063954"/>
                </a:solidFill>
                <a:latin typeface="Arial" panose="020B0604020202020204"/>
              </a:rPr>
            </a:br>
            <a:endParaRPr lang="en-US" sz="2100" dirty="0">
              <a:solidFill>
                <a:srgbClr val="063954"/>
              </a:solidFill>
              <a:latin typeface="Arial" panose="020B0604020202020204" pitchFamily="34" charset="0"/>
              <a:cs typeface="Arial" panose="020B0604020202020204" pitchFamily="34" charset="0"/>
            </a:endParaRPr>
          </a:p>
          <a:p>
            <a:pPr marL="342900" indent="-342900" defTabSz="914377">
              <a:buFont typeface="Arial" panose="020B0604020202020204" pitchFamily="34" charset="0"/>
              <a:buChar char="•"/>
              <a:defRPr/>
            </a:pPr>
            <a:r>
              <a:rPr lang="en-US" sz="2100" dirty="0">
                <a:solidFill>
                  <a:schemeClr val="tx1"/>
                </a:solidFill>
                <a:latin typeface="+mn-lt"/>
              </a:rPr>
              <a:t>create strict rules for the data being passed in the props</a:t>
            </a:r>
            <a:r>
              <a:rPr lang="en-US" sz="2300" dirty="0">
                <a:solidFill>
                  <a:schemeClr val="tx1"/>
                </a:solidFill>
                <a:latin typeface="+mn-lt"/>
              </a:rPr>
              <a:t>.</a:t>
            </a:r>
          </a:p>
          <a:p>
            <a:pPr defTabSz="914377">
              <a:defRPr/>
            </a:pPr>
            <a:endParaRPr lang="en-US" sz="2300" dirty="0">
              <a:solidFill>
                <a:schemeClr val="tx1"/>
              </a:solidFill>
              <a:latin typeface="+mn-lt"/>
            </a:endParaRPr>
          </a:p>
          <a:p>
            <a:pPr defTabSz="914377">
              <a:defRPr/>
            </a:pPr>
            <a:r>
              <a:rPr lang="en-US" sz="2100" dirty="0">
                <a:solidFill>
                  <a:schemeClr val="tx1"/>
                </a:solidFill>
                <a:latin typeface="+mn-lt"/>
              </a:rPr>
              <a:t>Before the release of React 15.5.0 version propTypes was available in the react package but in later versions of React have to add a dependency in your project. You can add the dependency to your project by using the command given below</a:t>
            </a:r>
            <a:r>
              <a:rPr lang="en-US" sz="2300" dirty="0">
                <a:solidFill>
                  <a:schemeClr val="tx1"/>
                </a:solidFill>
                <a:latin typeface="+mn-lt"/>
              </a:rPr>
              <a:t>:</a:t>
            </a:r>
          </a:p>
          <a:p>
            <a:pPr defTabSz="914377">
              <a:defRPr/>
            </a:pPr>
            <a:endParaRPr lang="en-US" sz="2100" dirty="0">
              <a:solidFill>
                <a:srgbClr val="063954"/>
              </a:solidFill>
              <a:latin typeface="Arial" panose="020B0604020202020204"/>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02668B89-BB62-A422-F1F3-5487F1B33A40}"/>
              </a:ext>
            </a:extLst>
          </p:cNvPr>
          <p:cNvPicPr>
            <a:picLocks noChangeAspect="1"/>
          </p:cNvPicPr>
          <p:nvPr/>
        </p:nvPicPr>
        <p:blipFill>
          <a:blip r:embed="rId2"/>
          <a:stretch>
            <a:fillRect/>
          </a:stretch>
        </p:blipFill>
        <p:spPr>
          <a:xfrm>
            <a:off x="225287" y="3315758"/>
            <a:ext cx="6153273" cy="1046480"/>
          </a:xfrm>
          <a:prstGeom prst="rect">
            <a:avLst/>
          </a:prstGeom>
        </p:spPr>
      </p:pic>
      <p:pic>
        <p:nvPicPr>
          <p:cNvPr id="5" name="Picture 4">
            <a:extLst>
              <a:ext uri="{FF2B5EF4-FFF2-40B4-BE49-F238E27FC236}">
                <a16:creationId xmlns:a16="http://schemas.microsoft.com/office/drawing/2014/main" id="{40D59DF3-680D-B572-59C7-534F19A78D5D}"/>
              </a:ext>
            </a:extLst>
          </p:cNvPr>
          <p:cNvPicPr>
            <a:picLocks noChangeAspect="1"/>
          </p:cNvPicPr>
          <p:nvPr/>
        </p:nvPicPr>
        <p:blipFill>
          <a:blip r:embed="rId3"/>
          <a:stretch>
            <a:fillRect/>
          </a:stretch>
        </p:blipFill>
        <p:spPr>
          <a:xfrm>
            <a:off x="225288" y="4728826"/>
            <a:ext cx="6153273" cy="1153813"/>
          </a:xfrm>
          <a:prstGeom prst="rect">
            <a:avLst/>
          </a:prstGeom>
        </p:spPr>
      </p:pic>
    </p:spTree>
    <p:extLst>
      <p:ext uri="{BB962C8B-B14F-4D97-AF65-F5344CB8AC3E}">
        <p14:creationId xmlns:p14="http://schemas.microsoft.com/office/powerpoint/2010/main" val="881856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6F8085-4CF7-5FD6-2250-CE4AFD0D23D4}"/>
              </a:ext>
            </a:extLst>
          </p:cNvPr>
          <p:cNvSpPr>
            <a:spLocks noGrp="1"/>
          </p:cNvSpPr>
          <p:nvPr>
            <p:ph type="title"/>
          </p:nvPr>
        </p:nvSpPr>
        <p:spPr>
          <a:xfrm>
            <a:off x="383117" y="288713"/>
            <a:ext cx="10033000" cy="1344084"/>
          </a:xfrm>
        </p:spPr>
        <p:txBody>
          <a:bodyPr/>
          <a:lstStyle/>
          <a:p>
            <a:r>
              <a:rPr lang="en-US" dirty="0"/>
              <a:t>Syntax of propTypes</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58</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lnSpcReduction="1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br>
              <a:rPr lang="en-US" sz="2600" b="1" dirty="0">
                <a:solidFill>
                  <a:srgbClr val="063954"/>
                </a:solidFill>
                <a:latin typeface="Arial" panose="020B0604020202020204"/>
              </a:rPr>
            </a:br>
            <a:br>
              <a:rPr lang="en-US" sz="2600" b="1" dirty="0">
                <a:solidFill>
                  <a:srgbClr val="063954"/>
                </a:solidFill>
                <a:latin typeface="Arial" panose="020B0604020202020204"/>
              </a:rPr>
            </a:br>
            <a:br>
              <a:rPr lang="en-US" sz="2600" b="1" dirty="0">
                <a:solidFill>
                  <a:srgbClr val="063954"/>
                </a:solidFill>
                <a:latin typeface="Arial" panose="020B0604020202020204"/>
              </a:rPr>
            </a:br>
            <a:endParaRPr lang="en-US" sz="2100" dirty="0">
              <a:solidFill>
                <a:srgbClr val="063954"/>
              </a:solidFill>
              <a:latin typeface="Arial" panose="020B0604020202020204" pitchFamily="34" charset="0"/>
              <a:cs typeface="Arial" panose="020B0604020202020204" pitchFamily="34" charset="0"/>
            </a:endParaRPr>
          </a:p>
          <a:p>
            <a:pPr defTabSz="914377">
              <a:defRPr/>
            </a:pPr>
            <a:endParaRPr lang="en-US" sz="2100" dirty="0">
              <a:solidFill>
                <a:srgbClr val="063954"/>
              </a:solidFill>
              <a:latin typeface="Arial" panose="020B0604020202020204"/>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4" name="Picture 3">
            <a:extLst>
              <a:ext uri="{FF2B5EF4-FFF2-40B4-BE49-F238E27FC236}">
                <a16:creationId xmlns:a16="http://schemas.microsoft.com/office/drawing/2014/main" id="{C93301B7-F2D1-AE66-CBFA-D5856C9C7843}"/>
              </a:ext>
            </a:extLst>
          </p:cNvPr>
          <p:cNvPicPr>
            <a:picLocks noChangeAspect="1"/>
          </p:cNvPicPr>
          <p:nvPr/>
        </p:nvPicPr>
        <p:blipFill>
          <a:blip r:embed="rId2"/>
          <a:stretch>
            <a:fillRect/>
          </a:stretch>
        </p:blipFill>
        <p:spPr>
          <a:xfrm>
            <a:off x="383117" y="1033712"/>
            <a:ext cx="6776641" cy="4219007"/>
          </a:xfrm>
          <a:prstGeom prst="rect">
            <a:avLst/>
          </a:prstGeom>
        </p:spPr>
      </p:pic>
    </p:spTree>
    <p:extLst>
      <p:ext uri="{BB962C8B-B14F-4D97-AF65-F5344CB8AC3E}">
        <p14:creationId xmlns:p14="http://schemas.microsoft.com/office/powerpoint/2010/main" val="2109195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54635F-FC24-D8D4-E0E2-7E91F981CF9F}"/>
              </a:ext>
            </a:extLst>
          </p:cNvPr>
          <p:cNvSpPr>
            <a:spLocks noGrp="1"/>
          </p:cNvSpPr>
          <p:nvPr>
            <p:ph type="title"/>
          </p:nvPr>
        </p:nvSpPr>
        <p:spPr/>
        <p:txBody>
          <a:bodyPr/>
          <a:lstStyle/>
          <a:p>
            <a:r>
              <a:rPr lang="en-US" dirty="0"/>
              <a:t>ReactJS State</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59</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457200" y="1259840"/>
            <a:ext cx="11509512" cy="4765040"/>
          </a:xfrm>
          <a:prstGeom prst="rect">
            <a:avLst/>
          </a:prstGeom>
        </p:spPr>
        <p:txBody>
          <a:bodyPr vert="horz" wrap="square" lIns="0" tIns="0" rIns="0" bIns="0" rtlCol="0" anchor="t" anchorCtr="0">
            <a:normAutofit fontScale="250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6500" b="1" dirty="0">
              <a:solidFill>
                <a:srgbClr val="063954"/>
              </a:solidFill>
              <a:latin typeface="Arial" panose="020B0604020202020204"/>
            </a:endParaRPr>
          </a:p>
          <a:p>
            <a:pPr marL="457200" indent="-457200" defTabSz="914377">
              <a:buFont typeface="Arial" panose="020B0604020202020204" pitchFamily="34" charset="0"/>
              <a:buChar char="•"/>
              <a:defRPr/>
            </a:pPr>
            <a:r>
              <a:rPr lang="en-US" sz="8400" dirty="0">
                <a:solidFill>
                  <a:schemeClr val="tx1"/>
                </a:solidFill>
                <a:latin typeface="+mn-lt"/>
                <a:cs typeface="Arial" panose="020B0604020202020204" pitchFamily="34" charset="0"/>
              </a:rPr>
              <a:t>The State is a way to store and manage the information or data while creating a React Application.</a:t>
            </a:r>
          </a:p>
          <a:p>
            <a:pPr defTabSz="914377">
              <a:defRPr/>
            </a:pPr>
            <a:r>
              <a:rPr lang="en-US" sz="8400" dirty="0">
                <a:solidFill>
                  <a:schemeClr val="tx1"/>
                </a:solidFill>
                <a:latin typeface="+mn-lt"/>
                <a:cs typeface="Arial" panose="020B0604020202020204" pitchFamily="34" charset="0"/>
              </a:rPr>
              <a:t> </a:t>
            </a:r>
          </a:p>
          <a:p>
            <a:pPr marL="457200" indent="-457200" defTabSz="914377">
              <a:buFont typeface="Arial" panose="020B0604020202020204" pitchFamily="34" charset="0"/>
              <a:buChar char="•"/>
              <a:defRPr/>
            </a:pPr>
            <a:r>
              <a:rPr lang="en-US" sz="8400" dirty="0">
                <a:solidFill>
                  <a:schemeClr val="tx1"/>
                </a:solidFill>
                <a:latin typeface="+mn-lt"/>
                <a:cs typeface="Arial" panose="020B0604020202020204" pitchFamily="34" charset="0"/>
              </a:rPr>
              <a:t>The state is a JavaScript object that contains the real-time data or information on the webpage.</a:t>
            </a:r>
          </a:p>
          <a:p>
            <a:pPr defTabSz="914377">
              <a:defRPr/>
            </a:pPr>
            <a:br>
              <a:rPr lang="en-US" sz="8400" dirty="0">
                <a:solidFill>
                  <a:schemeClr val="tx1"/>
                </a:solidFill>
                <a:latin typeface="+mn-lt"/>
                <a:cs typeface="Arial" panose="020B0604020202020204" pitchFamily="34" charset="0"/>
              </a:rPr>
            </a:br>
            <a:br>
              <a:rPr lang="en-US" sz="8400" dirty="0">
                <a:solidFill>
                  <a:schemeClr val="tx1"/>
                </a:solidFill>
                <a:latin typeface="+mn-lt"/>
                <a:cs typeface="Arial" panose="020B0604020202020204" pitchFamily="34" charset="0"/>
              </a:rPr>
            </a:br>
            <a:r>
              <a:rPr lang="en-US" sz="8400" b="1" i="0" dirty="0">
                <a:solidFill>
                  <a:schemeClr val="tx1"/>
                </a:solidFill>
                <a:effectLst/>
                <a:highlight>
                  <a:srgbClr val="FFFFFF"/>
                </a:highlight>
                <a:latin typeface="+mn-lt"/>
                <a:cs typeface="Arial" panose="020B0604020202020204" pitchFamily="34" charset="0"/>
              </a:rPr>
              <a:t>Creating State Object</a:t>
            </a:r>
            <a:br>
              <a:rPr lang="en-US" sz="8400" b="1" i="0" dirty="0">
                <a:solidFill>
                  <a:schemeClr val="tx1"/>
                </a:solidFill>
                <a:effectLst/>
                <a:highlight>
                  <a:srgbClr val="FFFFFF"/>
                </a:highlight>
                <a:latin typeface="+mn-lt"/>
                <a:cs typeface="Arial" panose="020B0604020202020204" pitchFamily="34" charset="0"/>
              </a:rPr>
            </a:br>
            <a:endParaRPr lang="en-US" sz="8400" b="1" i="0" dirty="0">
              <a:solidFill>
                <a:schemeClr val="tx1"/>
              </a:solidFill>
              <a:effectLst/>
              <a:highlight>
                <a:srgbClr val="FFFFFF"/>
              </a:highlight>
              <a:latin typeface="+mn-lt"/>
              <a:cs typeface="Arial" panose="020B0604020202020204" pitchFamily="34" charset="0"/>
            </a:endParaRPr>
          </a:p>
          <a:p>
            <a:pPr marL="457200" indent="-457200" defTabSz="914377">
              <a:buFont typeface="Arial" panose="020B0604020202020204" pitchFamily="34" charset="0"/>
              <a:buChar char="•"/>
              <a:defRPr/>
            </a:pPr>
            <a:r>
              <a:rPr lang="en-US" sz="8400" i="0" dirty="0">
                <a:solidFill>
                  <a:schemeClr val="tx1"/>
                </a:solidFill>
                <a:effectLst/>
                <a:highlight>
                  <a:srgbClr val="FFFFFF"/>
                </a:highlight>
                <a:latin typeface="+mn-lt"/>
                <a:cs typeface="Arial" panose="020B0604020202020204" pitchFamily="34" charset="0"/>
              </a:rPr>
              <a:t>Creating a state is essential to building </a:t>
            </a:r>
            <a:br>
              <a:rPr lang="en-US" sz="8400" i="0" dirty="0">
                <a:solidFill>
                  <a:schemeClr val="tx1"/>
                </a:solidFill>
                <a:effectLst/>
                <a:highlight>
                  <a:srgbClr val="FFFFFF"/>
                </a:highlight>
                <a:latin typeface="+mn-lt"/>
                <a:cs typeface="Arial" panose="020B0604020202020204" pitchFamily="34" charset="0"/>
              </a:rPr>
            </a:br>
            <a:r>
              <a:rPr lang="en-US" sz="8400" i="0" dirty="0">
                <a:solidFill>
                  <a:schemeClr val="tx1"/>
                </a:solidFill>
                <a:effectLst/>
                <a:highlight>
                  <a:srgbClr val="FFFFFF"/>
                </a:highlight>
                <a:latin typeface="+mn-lt"/>
                <a:cs typeface="Arial" panose="020B0604020202020204" pitchFamily="34" charset="0"/>
              </a:rPr>
              <a:t>dynamic and interactive components.</a:t>
            </a:r>
          </a:p>
          <a:p>
            <a:pPr marL="457200" indent="-457200" defTabSz="914377">
              <a:buFont typeface="Arial" panose="020B0604020202020204" pitchFamily="34" charset="0"/>
              <a:buChar char="•"/>
              <a:defRPr/>
            </a:pPr>
            <a:endParaRPr lang="en-US" sz="8400" i="0" dirty="0">
              <a:solidFill>
                <a:schemeClr val="tx1"/>
              </a:solidFill>
              <a:effectLst/>
              <a:highlight>
                <a:srgbClr val="FFFFFF"/>
              </a:highlight>
              <a:latin typeface="+mn-lt"/>
              <a:cs typeface="Arial" panose="020B0604020202020204" pitchFamily="34" charset="0"/>
            </a:endParaRPr>
          </a:p>
          <a:p>
            <a:pPr marL="457200" indent="-457200" defTabSz="914377">
              <a:buFont typeface="Arial" panose="020B0604020202020204" pitchFamily="34" charset="0"/>
              <a:buChar char="•"/>
              <a:defRPr/>
            </a:pPr>
            <a:r>
              <a:rPr lang="en-US" sz="8400" i="0" dirty="0">
                <a:solidFill>
                  <a:schemeClr val="tx1"/>
                </a:solidFill>
                <a:effectLst/>
                <a:highlight>
                  <a:srgbClr val="FFFFFF"/>
                </a:highlight>
                <a:latin typeface="+mn-lt"/>
                <a:cs typeface="Arial" panose="020B0604020202020204" pitchFamily="34" charset="0"/>
              </a:rPr>
              <a:t>We can create a state object within</a:t>
            </a:r>
            <a:br>
              <a:rPr lang="en-US" sz="8400" i="0" dirty="0">
                <a:solidFill>
                  <a:schemeClr val="tx1"/>
                </a:solidFill>
                <a:effectLst/>
                <a:highlight>
                  <a:srgbClr val="FFFFFF"/>
                </a:highlight>
                <a:latin typeface="+mn-lt"/>
                <a:cs typeface="Arial" panose="020B0604020202020204" pitchFamily="34" charset="0"/>
              </a:rPr>
            </a:br>
            <a:r>
              <a:rPr lang="en-US" sz="8400" i="0" dirty="0">
                <a:solidFill>
                  <a:schemeClr val="tx1"/>
                </a:solidFill>
                <a:effectLst/>
                <a:highlight>
                  <a:srgbClr val="FFFFFF"/>
                </a:highlight>
                <a:latin typeface="+mn-lt"/>
                <a:cs typeface="Arial" panose="020B0604020202020204" pitchFamily="34" charset="0"/>
              </a:rPr>
              <a:t> the constructor of the class component.</a:t>
            </a:r>
          </a:p>
          <a:p>
            <a:pPr marL="457200" indent="-457200" defTabSz="914377">
              <a:buFont typeface="Arial" panose="020B0604020202020204" pitchFamily="34" charset="0"/>
              <a:buChar char="•"/>
              <a:defRPr/>
            </a:pPr>
            <a:endParaRPr lang="en-US" sz="3000" dirty="0">
              <a:solidFill>
                <a:srgbClr val="273239"/>
              </a:solidFill>
              <a:highlight>
                <a:srgbClr val="FFFFFF"/>
              </a:highlight>
              <a:latin typeface="Arial" panose="020B0604020202020204" pitchFamily="34" charset="0"/>
              <a:cs typeface="Arial" panose="020B0604020202020204" pitchFamily="34" charset="0"/>
            </a:endParaRPr>
          </a:p>
          <a:p>
            <a:pPr marL="457200" indent="-457200" defTabSz="914377">
              <a:buFont typeface="Arial" panose="020B0604020202020204" pitchFamily="34" charset="0"/>
              <a:buChar char="•"/>
              <a:defRPr/>
            </a:pPr>
            <a:endParaRPr lang="en-US" sz="300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96D2C60C-D42D-84A4-1DD9-11A7C02191A2}"/>
              </a:ext>
            </a:extLst>
          </p:cNvPr>
          <p:cNvPicPr>
            <a:picLocks noChangeAspect="1"/>
          </p:cNvPicPr>
          <p:nvPr/>
        </p:nvPicPr>
        <p:blipFill>
          <a:blip r:embed="rId2"/>
          <a:stretch>
            <a:fillRect/>
          </a:stretch>
        </p:blipFill>
        <p:spPr>
          <a:xfrm>
            <a:off x="6051816" y="3017509"/>
            <a:ext cx="5682984" cy="2472797"/>
          </a:xfrm>
          <a:prstGeom prst="rect">
            <a:avLst/>
          </a:prstGeom>
        </p:spPr>
      </p:pic>
    </p:spTree>
    <p:extLst>
      <p:ext uri="{BB962C8B-B14F-4D97-AF65-F5344CB8AC3E}">
        <p14:creationId xmlns:p14="http://schemas.microsoft.com/office/powerpoint/2010/main" val="118127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E492C4-5689-A9EE-4764-1D2471F2D0A8}"/>
              </a:ext>
            </a:extLst>
          </p:cNvPr>
          <p:cNvSpPr>
            <a:spLocks noGrp="1"/>
          </p:cNvSpPr>
          <p:nvPr>
            <p:ph type="title"/>
          </p:nvPr>
        </p:nvSpPr>
        <p:spPr/>
        <p:txBody>
          <a:bodyPr/>
          <a:lstStyle/>
          <a:p>
            <a:r>
              <a:rPr lang="en-US" dirty="0"/>
              <a:t>Arrow Functions</a:t>
            </a:r>
            <a:br>
              <a:rPr lang="en-US" dirty="0"/>
            </a:br>
            <a:endParaRPr lang="en-US" dirty="0"/>
          </a:p>
        </p:txBody>
      </p:sp>
      <p:sp>
        <p:nvSpPr>
          <p:cNvPr id="5" name="Content Placeholder 4"/>
          <p:cNvSpPr>
            <a:spLocks noGrp="1"/>
          </p:cNvSpPr>
          <p:nvPr>
            <p:ph idx="1"/>
          </p:nvPr>
        </p:nvSpPr>
        <p:spPr>
          <a:xfrm>
            <a:off x="383117" y="1270001"/>
            <a:ext cx="10033000" cy="4895852"/>
          </a:xfrm>
        </p:spPr>
        <p:txBody>
          <a:bodyPr/>
          <a:lstStyle/>
          <a:p>
            <a:pPr marL="0" indent="0">
              <a:buNone/>
            </a:pPr>
            <a:r>
              <a:rPr lang="en-US" sz="2100" b="1" dirty="0"/>
              <a:t> Definition</a:t>
            </a:r>
          </a:p>
          <a:p>
            <a:pPr lvl="1"/>
            <a:r>
              <a:rPr lang="en-US" sz="2100" dirty="0"/>
              <a:t>Arrow functions are a concise syntax for writing function expressions in JavaScript.</a:t>
            </a:r>
          </a:p>
          <a:p>
            <a:pPr lvl="1"/>
            <a:r>
              <a:rPr lang="en-US" sz="2100" dirty="0"/>
              <a:t>Arrow functions are defined using the fat arrow (=&gt;) notation.</a:t>
            </a:r>
          </a:p>
          <a:p>
            <a:pPr marL="0" indent="0">
              <a:buNone/>
            </a:pPr>
            <a:br>
              <a:rPr lang="en-US" sz="2100" b="1" dirty="0"/>
            </a:br>
            <a:r>
              <a:rPr lang="en-US" sz="2100" b="1" dirty="0"/>
              <a:t>Syntax of Arrow Functions</a:t>
            </a:r>
          </a:p>
          <a:p>
            <a:pPr marL="573294" lvl="1" indent="-342900"/>
            <a:r>
              <a:rPr lang="en-US" sz="2000" b="1" dirty="0"/>
              <a:t>Basic Syntax:</a:t>
            </a:r>
            <a:endParaRPr lang="en-US" sz="2100" b="1" dirty="0"/>
          </a:p>
          <a:p>
            <a:pPr marL="803689" lvl="2" indent="-342900"/>
            <a:r>
              <a:rPr lang="en-US" sz="2100" dirty="0"/>
              <a:t>Single parameter:</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12" name="Picture 11">
            <a:extLst>
              <a:ext uri="{FF2B5EF4-FFF2-40B4-BE49-F238E27FC236}">
                <a16:creationId xmlns:a16="http://schemas.microsoft.com/office/drawing/2014/main" id="{0AA46F32-BFA6-0475-DD3F-EEE0E2762688}"/>
              </a:ext>
            </a:extLst>
          </p:cNvPr>
          <p:cNvPicPr>
            <a:picLocks noChangeAspect="1"/>
          </p:cNvPicPr>
          <p:nvPr/>
        </p:nvPicPr>
        <p:blipFill>
          <a:blip r:embed="rId2"/>
          <a:stretch>
            <a:fillRect/>
          </a:stretch>
        </p:blipFill>
        <p:spPr>
          <a:xfrm>
            <a:off x="741344" y="4124961"/>
            <a:ext cx="7823536" cy="1269999"/>
          </a:xfrm>
          <a:prstGeom prst="rect">
            <a:avLst/>
          </a:prstGeom>
        </p:spPr>
      </p:pic>
    </p:spTree>
    <p:extLst>
      <p:ext uri="{BB962C8B-B14F-4D97-AF65-F5344CB8AC3E}">
        <p14:creationId xmlns:p14="http://schemas.microsoft.com/office/powerpoint/2010/main" val="2685736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28192-C06D-02E1-C9BF-A81209378E02}"/>
              </a:ext>
            </a:extLst>
          </p:cNvPr>
          <p:cNvSpPr>
            <a:spLocks noGrp="1"/>
          </p:cNvSpPr>
          <p:nvPr>
            <p:ph type="title"/>
          </p:nvPr>
        </p:nvSpPr>
        <p:spPr/>
        <p:txBody>
          <a:bodyPr/>
          <a:lstStyle/>
          <a:p>
            <a:r>
              <a:rPr lang="en-US" dirty="0"/>
              <a:t>Updating State in React</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60</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93041" y="721360"/>
            <a:ext cx="11183876" cy="1065786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pitchFamily="34" charset="0"/>
              <a:cs typeface="Arial" panose="020B0604020202020204" pitchFamily="34" charset="0"/>
            </a:endParaRPr>
          </a:p>
          <a:p>
            <a:pPr marL="342900" indent="-342900" defTabSz="914377">
              <a:buFont typeface="Arial" panose="020B0604020202020204" pitchFamily="34" charset="0"/>
              <a:buChar char="•"/>
              <a:defRPr/>
            </a:pPr>
            <a:r>
              <a:rPr lang="en-US" sz="2100" b="0" i="0" dirty="0">
                <a:solidFill>
                  <a:srgbClr val="273239"/>
                </a:solidFill>
                <a:effectLst/>
                <a:highlight>
                  <a:srgbClr val="FFFFFF"/>
                </a:highlight>
                <a:latin typeface="+mn-lt"/>
                <a:cs typeface="Arial" panose="020B0604020202020204" pitchFamily="34" charset="0"/>
              </a:rPr>
              <a:t>State object can be updated using setState() method.</a:t>
            </a:r>
            <a:br>
              <a:rPr lang="en-US" sz="2100" b="0" i="0" dirty="0">
                <a:solidFill>
                  <a:srgbClr val="273239"/>
                </a:solidFill>
                <a:effectLst/>
                <a:highlight>
                  <a:srgbClr val="FFFFFF"/>
                </a:highlight>
                <a:latin typeface="+mn-lt"/>
                <a:cs typeface="Arial" panose="020B0604020202020204" pitchFamily="34" charset="0"/>
              </a:rPr>
            </a:br>
            <a:br>
              <a:rPr lang="en-US" sz="2500" b="0" i="0" dirty="0">
                <a:solidFill>
                  <a:srgbClr val="273239"/>
                </a:solidFill>
                <a:effectLst/>
                <a:highlight>
                  <a:srgbClr val="FFFFFF"/>
                </a:highlight>
                <a:latin typeface="+mn-lt"/>
                <a:cs typeface="Arial" panose="020B0604020202020204" pitchFamily="34" charset="0"/>
              </a:rPr>
            </a:br>
            <a:r>
              <a:rPr lang="en-US" sz="2100" b="0" i="0" dirty="0">
                <a:solidFill>
                  <a:srgbClr val="273239"/>
                </a:solidFill>
                <a:effectLst/>
                <a:highlight>
                  <a:srgbClr val="FFFFFF"/>
                </a:highlight>
                <a:latin typeface="+mn-lt"/>
                <a:cs typeface="Arial" panose="020B0604020202020204" pitchFamily="34" charset="0"/>
              </a:rPr>
              <a:t>Example:</a:t>
            </a:r>
            <a:br>
              <a:rPr lang="en-US" sz="2500" b="0" i="0" dirty="0">
                <a:solidFill>
                  <a:srgbClr val="273239"/>
                </a:solidFill>
                <a:effectLst/>
                <a:highlight>
                  <a:srgbClr val="FFFFFF"/>
                </a:highlight>
                <a:latin typeface="+mn-lt"/>
                <a:cs typeface="Arial" panose="020B0604020202020204" pitchFamily="34" charset="0"/>
              </a:rPr>
            </a:br>
            <a:br>
              <a:rPr lang="en-US" sz="2300" b="0" i="0" dirty="0">
                <a:solidFill>
                  <a:srgbClr val="273239"/>
                </a:solidFill>
                <a:effectLst/>
                <a:highlight>
                  <a:srgbClr val="FFFFFF"/>
                </a:highlight>
                <a:latin typeface="Arial" panose="020B0604020202020204" pitchFamily="34" charset="0"/>
                <a:cs typeface="Arial" panose="020B0604020202020204" pitchFamily="34" charset="0"/>
              </a:rPr>
            </a:br>
            <a:br>
              <a:rPr lang="en-US" sz="2300" b="0" i="0" dirty="0">
                <a:solidFill>
                  <a:srgbClr val="273239"/>
                </a:solidFill>
                <a:effectLst/>
                <a:highlight>
                  <a:srgbClr val="FFFFFF"/>
                </a:highlight>
                <a:latin typeface="Arial" panose="020B0604020202020204" pitchFamily="34" charset="0"/>
                <a:cs typeface="Arial" panose="020B0604020202020204" pitchFamily="34" charset="0"/>
              </a:rPr>
            </a:br>
            <a:br>
              <a:rPr lang="en-US" sz="23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300" b="0" i="0" dirty="0">
              <a:solidFill>
                <a:srgbClr val="273239"/>
              </a:solidFill>
              <a:effectLst/>
              <a:highlight>
                <a:srgbClr val="FFFFFF"/>
              </a:highlight>
              <a:latin typeface="Arial" panose="020B0604020202020204" pitchFamily="34" charset="0"/>
              <a:cs typeface="Arial" panose="020B0604020202020204" pitchFamily="34" charset="0"/>
            </a:endParaRPr>
          </a:p>
          <a:p>
            <a:pPr marL="342900" indent="-342900" defTabSz="914377">
              <a:buFont typeface="Arial" panose="020B0604020202020204" pitchFamily="34" charset="0"/>
              <a:buChar char="•"/>
              <a:defRPr/>
            </a:pP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5" name="Picture 4">
            <a:extLst>
              <a:ext uri="{FF2B5EF4-FFF2-40B4-BE49-F238E27FC236}">
                <a16:creationId xmlns:a16="http://schemas.microsoft.com/office/drawing/2014/main" id="{7D943831-BDFD-53BC-92F9-D58C8E1D7A31}"/>
              </a:ext>
            </a:extLst>
          </p:cNvPr>
          <p:cNvPicPr>
            <a:picLocks noChangeAspect="1"/>
          </p:cNvPicPr>
          <p:nvPr/>
        </p:nvPicPr>
        <p:blipFill>
          <a:blip r:embed="rId2"/>
          <a:stretch>
            <a:fillRect/>
          </a:stretch>
        </p:blipFill>
        <p:spPr>
          <a:xfrm>
            <a:off x="552000" y="2873346"/>
            <a:ext cx="5858960" cy="1861214"/>
          </a:xfrm>
          <a:prstGeom prst="rect">
            <a:avLst/>
          </a:prstGeom>
        </p:spPr>
      </p:pic>
    </p:spTree>
    <p:extLst>
      <p:ext uri="{BB962C8B-B14F-4D97-AF65-F5344CB8AC3E}">
        <p14:creationId xmlns:p14="http://schemas.microsoft.com/office/powerpoint/2010/main" val="3056309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EEF723-781E-280F-F4ED-922642F2F21F}"/>
              </a:ext>
            </a:extLst>
          </p:cNvPr>
          <p:cNvSpPr>
            <a:spLocks noGrp="1"/>
          </p:cNvSpPr>
          <p:nvPr>
            <p:ph type="title"/>
          </p:nvPr>
        </p:nvSpPr>
        <p:spPr/>
        <p:txBody>
          <a:bodyPr/>
          <a:lstStyle/>
          <a:p>
            <a:r>
              <a:rPr lang="en-US" dirty="0"/>
              <a:t>Difference between props and state</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61</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br>
              <a:rPr lang="en-US" sz="2600" b="1"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685831D9-EBB5-718F-BB68-F8F599DC0022}"/>
              </a:ext>
            </a:extLst>
          </p:cNvPr>
          <p:cNvPicPr>
            <a:picLocks noChangeAspect="1"/>
          </p:cNvPicPr>
          <p:nvPr/>
        </p:nvPicPr>
        <p:blipFill>
          <a:blip r:embed="rId2"/>
          <a:stretch>
            <a:fillRect/>
          </a:stretch>
        </p:blipFill>
        <p:spPr>
          <a:xfrm>
            <a:off x="383119" y="1064169"/>
            <a:ext cx="9509203" cy="4414711"/>
          </a:xfrm>
          <a:prstGeom prst="rect">
            <a:avLst/>
          </a:prstGeom>
        </p:spPr>
      </p:pic>
    </p:spTree>
    <p:extLst>
      <p:ext uri="{BB962C8B-B14F-4D97-AF65-F5344CB8AC3E}">
        <p14:creationId xmlns:p14="http://schemas.microsoft.com/office/powerpoint/2010/main" val="3906504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EC7F12-B154-9D7D-044B-69EDCBD5F25C}"/>
              </a:ext>
            </a:extLst>
          </p:cNvPr>
          <p:cNvSpPr>
            <a:spLocks noGrp="1"/>
          </p:cNvSpPr>
          <p:nvPr>
            <p:ph type="title"/>
          </p:nvPr>
        </p:nvSpPr>
        <p:spPr/>
        <p:txBody>
          <a:bodyPr/>
          <a:lstStyle/>
          <a:p>
            <a:r>
              <a:rPr lang="en-US" dirty="0"/>
              <a:t>React Events</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62</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83119" y="1097280"/>
            <a:ext cx="11583593" cy="4927600"/>
          </a:xfrm>
          <a:prstGeom prst="rect">
            <a:avLst/>
          </a:prstGeom>
        </p:spPr>
        <p:txBody>
          <a:bodyPr vert="horz" wrap="square" lIns="0" tIns="0" rIns="0" bIns="0" rtlCol="0" anchor="t" anchorCtr="0">
            <a:normAutofit fontScale="325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br>
              <a:rPr lang="en-US" sz="5500" b="1" dirty="0">
                <a:solidFill>
                  <a:srgbClr val="063954"/>
                </a:solidFill>
                <a:latin typeface="Arial" panose="020B0604020202020204"/>
              </a:rPr>
            </a:br>
            <a:r>
              <a:rPr lang="en-US" sz="6500" dirty="0">
                <a:solidFill>
                  <a:schemeClr val="tx1"/>
                </a:solidFill>
                <a:latin typeface="+mn-lt"/>
                <a:cs typeface="Arial" panose="020B0604020202020204" pitchFamily="34" charset="0"/>
              </a:rPr>
              <a:t>React Events are user interactions with the web application, such as clicks, keyboard input, and other actions that trigger a response in the user interface.</a:t>
            </a:r>
            <a:br>
              <a:rPr lang="en-US" sz="6500" dirty="0">
                <a:solidFill>
                  <a:schemeClr val="tx1"/>
                </a:solidFill>
                <a:latin typeface="+mn-lt"/>
                <a:cs typeface="Arial" panose="020B0604020202020204" pitchFamily="34" charset="0"/>
              </a:rPr>
            </a:br>
            <a:br>
              <a:rPr lang="en-US" sz="6500" dirty="0">
                <a:solidFill>
                  <a:schemeClr val="tx1"/>
                </a:solidFill>
                <a:latin typeface="+mn-lt"/>
                <a:cs typeface="Arial" panose="020B0604020202020204" pitchFamily="34" charset="0"/>
              </a:rPr>
            </a:br>
            <a:r>
              <a:rPr lang="en-US" sz="6500" dirty="0">
                <a:solidFill>
                  <a:schemeClr val="tx1"/>
                </a:solidFill>
                <a:latin typeface="+mn-lt"/>
                <a:cs typeface="Arial" panose="020B0604020202020204" pitchFamily="34" charset="0"/>
              </a:rPr>
              <a:t>Event declaration in react is different from HTML, React uses:</a:t>
            </a:r>
          </a:p>
          <a:p>
            <a:pPr defTabSz="914377">
              <a:defRPr/>
            </a:pPr>
            <a:endParaRPr lang="en-US" sz="6500" dirty="0">
              <a:solidFill>
                <a:schemeClr val="tx1"/>
              </a:solidFill>
              <a:latin typeface="+mn-lt"/>
              <a:cs typeface="Arial" panose="020B0604020202020204" pitchFamily="34" charset="0"/>
            </a:endParaRPr>
          </a:p>
          <a:p>
            <a:pPr marL="800100" lvl="1" indent="-342900" defTabSz="914377">
              <a:buFont typeface="Arial" panose="020B0604020202020204" pitchFamily="34" charset="0"/>
              <a:buChar char="•"/>
              <a:defRPr/>
            </a:pPr>
            <a:r>
              <a:rPr lang="en-US" sz="6500" dirty="0">
                <a:cs typeface="Arial" panose="020B0604020202020204" pitchFamily="34" charset="0"/>
              </a:rPr>
              <a:t>the camelCase convention instead of lowercase letters.</a:t>
            </a:r>
            <a:br>
              <a:rPr lang="en-US" sz="6500" dirty="0">
                <a:cs typeface="Arial" panose="020B0604020202020204" pitchFamily="34" charset="0"/>
              </a:rPr>
            </a:br>
            <a:endParaRPr lang="en-US" sz="6500" dirty="0">
              <a:cs typeface="Arial" panose="020B0604020202020204" pitchFamily="34" charset="0"/>
            </a:endParaRPr>
          </a:p>
          <a:p>
            <a:pPr marL="800100" lvl="1" indent="-342900" defTabSz="914377">
              <a:buFont typeface="Arial" panose="020B0604020202020204" pitchFamily="34" charset="0"/>
              <a:buChar char="•"/>
              <a:defRPr/>
            </a:pPr>
            <a:r>
              <a:rPr lang="en-US" sz="6500" dirty="0">
                <a:cs typeface="Arial" panose="020B0604020202020204" pitchFamily="34" charset="0"/>
              </a:rPr>
              <a:t>JSX is used in react instead of plain html.</a:t>
            </a:r>
          </a:p>
          <a:p>
            <a:pPr lvl="1" defTabSz="914377">
              <a:defRPr/>
            </a:pP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3000" dirty="0">
              <a:solidFill>
                <a:srgbClr val="063954"/>
              </a:solidFill>
              <a:latin typeface="Arial" panose="020B0604020202020204" pitchFamily="34" charset="0"/>
              <a:cs typeface="Arial" panose="020B0604020202020204" pitchFamily="34" charset="0"/>
            </a:endParaRPr>
          </a:p>
          <a:p>
            <a:pPr defTabSz="914377">
              <a:defRPr/>
            </a:pPr>
            <a:endParaRPr lang="en-US" sz="2300" dirty="0">
              <a:solidFill>
                <a:srgbClr val="063954"/>
              </a:solidFill>
              <a:latin typeface="Arial" panose="020B0604020202020204" pitchFamily="34" charset="0"/>
              <a:cs typeface="Arial" panose="020B0604020202020204" pitchFamily="34" charset="0"/>
            </a:endParaRPr>
          </a:p>
          <a:p>
            <a:pPr defTabSz="914377">
              <a:defRPr/>
            </a:pPr>
            <a:endParaRPr lang="en-US" sz="2300" b="0" i="0" dirty="0">
              <a:solidFill>
                <a:srgbClr val="063954"/>
              </a:solidFill>
              <a:effectLst/>
              <a:highlight>
                <a:srgbClr val="FFFFFF"/>
              </a:highlight>
              <a:latin typeface="Arial" panose="020B0604020202020204" pitchFamily="34" charset="0"/>
              <a:cs typeface="Arial" panose="020B0604020202020204" pitchFamily="34" charset="0"/>
            </a:endParaRPr>
          </a:p>
          <a:p>
            <a:pPr algn="l" rtl="0" fontAlgn="base"/>
            <a:endParaRPr lang="en-US" sz="2300" b="0" i="0" dirty="0">
              <a:solidFill>
                <a:srgbClr val="273239"/>
              </a:solidFill>
              <a:effectLst/>
              <a:highlight>
                <a:srgbClr val="FFFFFF"/>
              </a:highlight>
              <a:latin typeface="Arial" panose="020B0604020202020204" pitchFamily="34" charset="0"/>
              <a:cs typeface="Arial" panose="020B0604020202020204" pitchFamily="34" charset="0"/>
            </a:endParaRPr>
          </a:p>
          <a:p>
            <a:br>
              <a:rPr lang="en-US" sz="2000" b="0" i="0" dirty="0">
                <a:solidFill>
                  <a:srgbClr val="273239"/>
                </a:solidFill>
                <a:effectLst/>
                <a:highlight>
                  <a:srgbClr val="FFFFFF"/>
                </a:highlight>
                <a:latin typeface="Nunito" pitchFamily="2" charset="0"/>
              </a:rPr>
            </a:b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3457420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2A6D1E7-28C4-9320-657F-8949C00913FF}"/>
              </a:ext>
            </a:extLst>
          </p:cNvPr>
          <p:cNvSpPr>
            <a:spLocks noGrp="1"/>
          </p:cNvSpPr>
          <p:nvPr>
            <p:ph type="title"/>
          </p:nvPr>
        </p:nvSpPr>
        <p:spPr/>
        <p:txBody>
          <a:bodyPr/>
          <a:lstStyle/>
          <a:p>
            <a:r>
              <a:rPr lang="en-US" dirty="0"/>
              <a:t>Event Declaration in HTML</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63</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br>
              <a:rPr lang="en-US" sz="2600" b="1"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r>
              <a:rPr lang="en-US" sz="2300" b="1" dirty="0">
                <a:solidFill>
                  <a:schemeClr val="tx1"/>
                </a:solidFill>
              </a:rPr>
              <a:t>Event Declaration in React:</a:t>
            </a:r>
            <a:br>
              <a:rPr lang="en-US" sz="2300" b="1" dirty="0">
                <a:solidFill>
                  <a:schemeClr val="tx1"/>
                </a:solidFill>
              </a:rPr>
            </a:br>
            <a:endParaRPr lang="en-US" sz="2300" b="1" dirty="0">
              <a:solidFill>
                <a:schemeClr val="tx1"/>
              </a:solidFill>
            </a:endParaRPr>
          </a:p>
          <a:p>
            <a:pPr defTabSz="914377">
              <a:defRPr/>
            </a:pPr>
            <a:endParaRPr lang="en-US" sz="2300" b="1"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FB593EDD-F6D0-CA0B-7E25-B577BDF349C7}"/>
              </a:ext>
            </a:extLst>
          </p:cNvPr>
          <p:cNvPicPr>
            <a:picLocks noChangeAspect="1"/>
          </p:cNvPicPr>
          <p:nvPr/>
        </p:nvPicPr>
        <p:blipFill>
          <a:blip r:embed="rId2"/>
          <a:stretch>
            <a:fillRect/>
          </a:stretch>
        </p:blipFill>
        <p:spPr>
          <a:xfrm>
            <a:off x="383119" y="978182"/>
            <a:ext cx="6162146" cy="1579906"/>
          </a:xfrm>
          <a:prstGeom prst="rect">
            <a:avLst/>
          </a:prstGeom>
        </p:spPr>
      </p:pic>
      <p:pic>
        <p:nvPicPr>
          <p:cNvPr id="5" name="Picture 4">
            <a:extLst>
              <a:ext uri="{FF2B5EF4-FFF2-40B4-BE49-F238E27FC236}">
                <a16:creationId xmlns:a16="http://schemas.microsoft.com/office/drawing/2014/main" id="{33132141-C08E-F372-8625-B87395F6C101}"/>
              </a:ext>
            </a:extLst>
          </p:cNvPr>
          <p:cNvPicPr>
            <a:picLocks noChangeAspect="1"/>
          </p:cNvPicPr>
          <p:nvPr/>
        </p:nvPicPr>
        <p:blipFill>
          <a:blip r:embed="rId3"/>
          <a:stretch>
            <a:fillRect/>
          </a:stretch>
        </p:blipFill>
        <p:spPr>
          <a:xfrm>
            <a:off x="383120" y="4009867"/>
            <a:ext cx="6162145" cy="1508122"/>
          </a:xfrm>
          <a:prstGeom prst="rect">
            <a:avLst/>
          </a:prstGeom>
        </p:spPr>
      </p:pic>
    </p:spTree>
    <p:extLst>
      <p:ext uri="{BB962C8B-B14F-4D97-AF65-F5344CB8AC3E}">
        <p14:creationId xmlns:p14="http://schemas.microsoft.com/office/powerpoint/2010/main" val="3857038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01899-560B-3D07-0EC5-1CD894A6D214}"/>
              </a:ext>
            </a:extLst>
          </p:cNvPr>
          <p:cNvSpPr>
            <a:spLocks noGrp="1"/>
          </p:cNvSpPr>
          <p:nvPr>
            <p:ph type="title"/>
          </p:nvPr>
        </p:nvSpPr>
        <p:spPr/>
        <p:txBody>
          <a:bodyPr/>
          <a:lstStyle/>
          <a:p>
            <a:r>
              <a:rPr lang="en-US" dirty="0"/>
              <a:t>Commonly Used React Event Handlers</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64</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fontScale="625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br>
              <a:rPr lang="en-US" sz="5500" b="1" dirty="0">
                <a:solidFill>
                  <a:srgbClr val="063954"/>
                </a:solidFill>
                <a:latin typeface="Arial" panose="020B0604020202020204"/>
              </a:rPr>
            </a:br>
            <a:endParaRPr lang="en-US" sz="5500" b="1" dirty="0">
              <a:solidFill>
                <a:srgbClr val="063954"/>
              </a:solidFill>
              <a:latin typeface="Arial" panose="020B0604020202020204"/>
            </a:endParaRPr>
          </a:p>
          <a:p>
            <a:pPr defTabSz="914377">
              <a:defRPr/>
            </a:pPr>
            <a:br>
              <a:rPr lang="en-US" sz="2600" b="1" dirty="0">
                <a:solidFill>
                  <a:srgbClr val="063954"/>
                </a:solidFill>
                <a:latin typeface="Arial" panose="020B0604020202020204"/>
              </a:rPr>
            </a:b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3000" dirty="0">
              <a:solidFill>
                <a:srgbClr val="063954"/>
              </a:solidFill>
              <a:latin typeface="Arial" panose="020B0604020202020204" pitchFamily="34" charset="0"/>
              <a:cs typeface="Arial" panose="020B0604020202020204" pitchFamily="34" charset="0"/>
            </a:endParaRPr>
          </a:p>
          <a:p>
            <a:pPr defTabSz="914377">
              <a:defRPr/>
            </a:pPr>
            <a:endParaRPr lang="en-US" sz="2300" dirty="0">
              <a:solidFill>
                <a:srgbClr val="063954"/>
              </a:solidFill>
              <a:latin typeface="Arial" panose="020B0604020202020204" pitchFamily="34" charset="0"/>
              <a:cs typeface="Arial" panose="020B0604020202020204" pitchFamily="34" charset="0"/>
            </a:endParaRPr>
          </a:p>
          <a:p>
            <a:pPr defTabSz="914377">
              <a:defRPr/>
            </a:pPr>
            <a:endParaRPr lang="en-US" sz="2300" b="0" i="0" dirty="0">
              <a:solidFill>
                <a:srgbClr val="063954"/>
              </a:solidFill>
              <a:effectLst/>
              <a:highlight>
                <a:srgbClr val="FFFFFF"/>
              </a:highlight>
              <a:latin typeface="Arial" panose="020B0604020202020204" pitchFamily="34" charset="0"/>
              <a:cs typeface="Arial" panose="020B0604020202020204" pitchFamily="34" charset="0"/>
            </a:endParaRPr>
          </a:p>
          <a:p>
            <a:pPr algn="l" rtl="0" fontAlgn="base"/>
            <a:endParaRPr lang="en-US" sz="2300" b="0" i="0" dirty="0">
              <a:solidFill>
                <a:srgbClr val="273239"/>
              </a:solidFill>
              <a:effectLst/>
              <a:highlight>
                <a:srgbClr val="FFFFFF"/>
              </a:highlight>
              <a:latin typeface="Arial" panose="020B0604020202020204" pitchFamily="34" charset="0"/>
              <a:cs typeface="Arial" panose="020B0604020202020204" pitchFamily="34" charset="0"/>
            </a:endParaRPr>
          </a:p>
          <a:p>
            <a:br>
              <a:rPr lang="en-US" sz="2000" b="0" i="0" dirty="0">
                <a:solidFill>
                  <a:srgbClr val="273239"/>
                </a:solidFill>
                <a:effectLst/>
                <a:highlight>
                  <a:srgbClr val="FFFFFF"/>
                </a:highlight>
                <a:latin typeface="Nunito" pitchFamily="2" charset="0"/>
              </a:rPr>
            </a:b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A269F861-3EC2-D861-4631-E6DB3F506702}"/>
              </a:ext>
            </a:extLst>
          </p:cNvPr>
          <p:cNvPicPr>
            <a:picLocks noChangeAspect="1"/>
          </p:cNvPicPr>
          <p:nvPr/>
        </p:nvPicPr>
        <p:blipFill>
          <a:blip r:embed="rId2"/>
          <a:stretch>
            <a:fillRect/>
          </a:stretch>
        </p:blipFill>
        <p:spPr>
          <a:xfrm>
            <a:off x="383119" y="1027350"/>
            <a:ext cx="9579112" cy="5088992"/>
          </a:xfrm>
          <a:prstGeom prst="rect">
            <a:avLst/>
          </a:prstGeom>
        </p:spPr>
      </p:pic>
    </p:spTree>
    <p:extLst>
      <p:ext uri="{BB962C8B-B14F-4D97-AF65-F5344CB8AC3E}">
        <p14:creationId xmlns:p14="http://schemas.microsoft.com/office/powerpoint/2010/main" val="26331634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36A44-9979-37DB-326A-B472A8316B96}"/>
              </a:ext>
            </a:extLst>
          </p:cNvPr>
          <p:cNvSpPr>
            <a:spLocks noGrp="1"/>
          </p:cNvSpPr>
          <p:nvPr>
            <p:ph type="title"/>
          </p:nvPr>
        </p:nvSpPr>
        <p:spPr/>
        <p:txBody>
          <a:bodyPr/>
          <a:lstStyle/>
          <a:p>
            <a:r>
              <a:rPr lang="en-US" dirty="0"/>
              <a:t>React List</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65</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83119" y="1087120"/>
            <a:ext cx="11583593" cy="4937759"/>
          </a:xfrm>
          <a:prstGeom prst="rect">
            <a:avLst/>
          </a:prstGeom>
        </p:spPr>
        <p:txBody>
          <a:bodyPr vert="horz" wrap="square" lIns="0" tIns="0" rIns="0" bIns="0" rtlCol="0" anchor="t" anchorCtr="0">
            <a:normAutofit fontScale="250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5300" dirty="0">
              <a:solidFill>
                <a:srgbClr val="063954"/>
              </a:solidFill>
              <a:latin typeface="Arial" panose="020B0604020202020204" pitchFamily="34" charset="0"/>
              <a:cs typeface="Arial" panose="020B0604020202020204" pitchFamily="34" charset="0"/>
            </a:endParaRPr>
          </a:p>
          <a:p>
            <a:pPr marL="685800" indent="-685800" defTabSz="914377">
              <a:lnSpc>
                <a:spcPct val="170000"/>
              </a:lnSpc>
              <a:buFont typeface="Arial" panose="020B0604020202020204" pitchFamily="34" charset="0"/>
              <a:buChar char="•"/>
              <a:defRPr/>
            </a:pPr>
            <a:r>
              <a:rPr lang="en-US" sz="8400" dirty="0">
                <a:solidFill>
                  <a:schemeClr val="tx1"/>
                </a:solidFill>
                <a:cs typeface="Arial" panose="020B0604020202020204" pitchFamily="34" charset="0"/>
              </a:rPr>
              <a:t>React Lists are mainly used for displaying menus on a website, for example, the navbar menu. </a:t>
            </a:r>
          </a:p>
          <a:p>
            <a:pPr marL="685800" indent="-685800" defTabSz="914377">
              <a:lnSpc>
                <a:spcPct val="170000"/>
              </a:lnSpc>
              <a:buFont typeface="Arial" panose="020B0604020202020204" pitchFamily="34" charset="0"/>
              <a:buChar char="•"/>
              <a:defRPr/>
            </a:pPr>
            <a:r>
              <a:rPr lang="en-US" sz="8400" dirty="0">
                <a:solidFill>
                  <a:schemeClr val="tx1"/>
                </a:solidFill>
                <a:cs typeface="Arial" panose="020B0604020202020204" pitchFamily="34" charset="0"/>
              </a:rPr>
              <a:t>We can create lists in React just like we do in regular JavaScript i.e. by storing the list in an array.</a:t>
            </a:r>
          </a:p>
          <a:p>
            <a:pPr marL="685800" indent="-685800" defTabSz="914377">
              <a:lnSpc>
                <a:spcPct val="170000"/>
              </a:lnSpc>
              <a:buFont typeface="Arial" panose="020B0604020202020204" pitchFamily="34" charset="0"/>
              <a:buChar char="•"/>
              <a:defRPr/>
            </a:pPr>
            <a:r>
              <a:rPr lang="en-US" sz="8400" dirty="0">
                <a:solidFill>
                  <a:schemeClr val="tx1"/>
                </a:solidFill>
                <a:cs typeface="Arial" panose="020B0604020202020204" pitchFamily="34" charset="0"/>
              </a:rPr>
              <a:t>To traverse a list we will use the map() function.</a:t>
            </a:r>
            <a:br>
              <a:rPr lang="en-US" sz="8400" dirty="0">
                <a:solidFill>
                  <a:schemeClr val="tx1"/>
                </a:solidFill>
                <a:cs typeface="Arial" panose="020B0604020202020204" pitchFamily="34" charset="0"/>
              </a:rPr>
            </a:br>
            <a:endParaRPr lang="en-US" sz="8400" dirty="0">
              <a:solidFill>
                <a:schemeClr val="tx1"/>
              </a:solidFill>
              <a:cs typeface="Arial" panose="020B0604020202020204" pitchFamily="34" charset="0"/>
            </a:endParaRPr>
          </a:p>
          <a:p>
            <a:pPr defTabSz="914377">
              <a:defRPr/>
            </a:pPr>
            <a:r>
              <a:rPr lang="en-US" sz="8400" b="1" dirty="0">
                <a:solidFill>
                  <a:schemeClr val="tx1"/>
                </a:solidFill>
                <a:cs typeface="Arial" panose="020B0604020202020204" pitchFamily="34" charset="0"/>
              </a:rPr>
              <a:t>To create a React list, follow these given steps:</a:t>
            </a:r>
          </a:p>
          <a:p>
            <a:pPr defTabSz="914377">
              <a:defRPr/>
            </a:pPr>
            <a:endParaRPr lang="en-US" sz="8400" dirty="0">
              <a:solidFill>
                <a:schemeClr val="tx1"/>
              </a:solidFill>
              <a:cs typeface="Arial" panose="020B0604020202020204" pitchFamily="34" charset="0"/>
            </a:endParaRPr>
          </a:p>
          <a:p>
            <a:pPr defTabSz="914377">
              <a:defRPr/>
            </a:pPr>
            <a:r>
              <a:rPr lang="en-US" sz="8400" b="1" dirty="0">
                <a:solidFill>
                  <a:schemeClr val="tx1"/>
                </a:solidFill>
                <a:cs typeface="Arial" panose="020B0604020202020204" pitchFamily="34" charset="0"/>
              </a:rPr>
              <a:t>Step 1: </a:t>
            </a:r>
            <a:r>
              <a:rPr lang="en-US" sz="8400" dirty="0">
                <a:solidFill>
                  <a:schemeClr val="tx1"/>
                </a:solidFill>
                <a:cs typeface="Arial" panose="020B0604020202020204" pitchFamily="34" charset="0"/>
              </a:rPr>
              <a:t>Create a list of elements in React in the form of an array and store it in a variable.</a:t>
            </a:r>
          </a:p>
          <a:p>
            <a:pPr defTabSz="914377">
              <a:defRPr/>
            </a:pPr>
            <a:endParaRPr lang="en-US" sz="8400" dirty="0">
              <a:solidFill>
                <a:schemeClr val="tx1"/>
              </a:solidFill>
              <a:cs typeface="Arial" panose="020B0604020202020204" pitchFamily="34" charset="0"/>
            </a:endParaRPr>
          </a:p>
          <a:p>
            <a:pPr defTabSz="914377">
              <a:defRPr/>
            </a:pPr>
            <a:r>
              <a:rPr lang="en-US" sz="8400" b="1" dirty="0">
                <a:solidFill>
                  <a:schemeClr val="tx1"/>
                </a:solidFill>
                <a:cs typeface="Arial" panose="020B0604020202020204" pitchFamily="34" charset="0"/>
              </a:rPr>
              <a:t>Step 2:</a:t>
            </a:r>
            <a:r>
              <a:rPr lang="en-US" sz="8400" dirty="0">
                <a:solidFill>
                  <a:schemeClr val="tx1"/>
                </a:solidFill>
                <a:cs typeface="Arial" panose="020B0604020202020204" pitchFamily="34" charset="0"/>
              </a:rPr>
              <a:t> We will then traverse the list using the JavaScript map() function and update elements to be enclosed between &lt;li&gt; &lt;/li&gt; elements. </a:t>
            </a:r>
          </a:p>
          <a:p>
            <a:pPr defTabSz="914377">
              <a:defRPr/>
            </a:pPr>
            <a:endParaRPr lang="en-US" sz="8400" dirty="0">
              <a:solidFill>
                <a:schemeClr val="tx1"/>
              </a:solidFill>
              <a:cs typeface="Arial" panose="020B0604020202020204" pitchFamily="34" charset="0"/>
            </a:endParaRPr>
          </a:p>
          <a:p>
            <a:pPr defTabSz="914377">
              <a:defRPr/>
            </a:pPr>
            <a:r>
              <a:rPr lang="en-US" sz="8400" b="1" dirty="0">
                <a:solidFill>
                  <a:schemeClr val="tx1"/>
                </a:solidFill>
                <a:cs typeface="Arial" panose="020B0604020202020204" pitchFamily="34" charset="0"/>
              </a:rPr>
              <a:t>Step 3: </a:t>
            </a:r>
            <a:r>
              <a:rPr lang="en-US" sz="8400" dirty="0">
                <a:solidFill>
                  <a:schemeClr val="tx1"/>
                </a:solidFill>
                <a:cs typeface="Arial" panose="020B0604020202020204" pitchFamily="34" charset="0"/>
              </a:rPr>
              <a:t>Finally, we will wrap this new list within &lt;ul&gt; &lt;/ul&gt; elements and render it to the DOM.</a:t>
            </a:r>
          </a:p>
          <a:p>
            <a:pPr lvl="1" defTabSz="914377">
              <a:defRPr/>
            </a:pP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3000" dirty="0">
              <a:solidFill>
                <a:srgbClr val="063954"/>
              </a:solidFill>
              <a:latin typeface="Arial" panose="020B0604020202020204" pitchFamily="34" charset="0"/>
              <a:cs typeface="Arial" panose="020B0604020202020204" pitchFamily="34" charset="0"/>
            </a:endParaRPr>
          </a:p>
          <a:p>
            <a:pPr defTabSz="914377">
              <a:defRPr/>
            </a:pPr>
            <a:endParaRPr lang="en-US" sz="2300" dirty="0">
              <a:solidFill>
                <a:srgbClr val="063954"/>
              </a:solidFill>
              <a:latin typeface="Arial" panose="020B0604020202020204" pitchFamily="34" charset="0"/>
              <a:cs typeface="Arial" panose="020B0604020202020204" pitchFamily="34" charset="0"/>
            </a:endParaRPr>
          </a:p>
          <a:p>
            <a:pPr defTabSz="914377">
              <a:defRPr/>
            </a:pPr>
            <a:endParaRPr lang="en-US" sz="2300" b="0" i="0" dirty="0">
              <a:solidFill>
                <a:srgbClr val="063954"/>
              </a:solidFill>
              <a:effectLst/>
              <a:highlight>
                <a:srgbClr val="FFFFFF"/>
              </a:highlight>
              <a:latin typeface="Arial" panose="020B0604020202020204" pitchFamily="34" charset="0"/>
              <a:cs typeface="Arial" panose="020B0604020202020204" pitchFamily="34" charset="0"/>
            </a:endParaRPr>
          </a:p>
          <a:p>
            <a:pPr algn="l" rtl="0" fontAlgn="base"/>
            <a:endParaRPr lang="en-US" sz="2300" b="0" i="0" dirty="0">
              <a:solidFill>
                <a:srgbClr val="273239"/>
              </a:solidFill>
              <a:effectLst/>
              <a:highlight>
                <a:srgbClr val="FFFFFF"/>
              </a:highlight>
              <a:latin typeface="Arial" panose="020B0604020202020204" pitchFamily="34" charset="0"/>
              <a:cs typeface="Arial" panose="020B0604020202020204" pitchFamily="34" charset="0"/>
            </a:endParaRPr>
          </a:p>
          <a:p>
            <a:br>
              <a:rPr lang="en-US" sz="2000" b="0" i="0" dirty="0">
                <a:solidFill>
                  <a:srgbClr val="273239"/>
                </a:solidFill>
                <a:effectLst/>
                <a:highlight>
                  <a:srgbClr val="FFFFFF"/>
                </a:highlight>
                <a:latin typeface="Nunito" pitchFamily="2" charset="0"/>
              </a:rPr>
            </a:b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496320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7CE13-C2F0-2127-0723-86F24E682581}"/>
              </a:ext>
            </a:extLst>
          </p:cNvPr>
          <p:cNvSpPr>
            <a:spLocks noGrp="1"/>
          </p:cNvSpPr>
          <p:nvPr>
            <p:ph type="title"/>
          </p:nvPr>
        </p:nvSpPr>
        <p:spPr/>
        <p:txBody>
          <a:bodyPr/>
          <a:lstStyle/>
          <a:p>
            <a:r>
              <a:rPr lang="en-US" dirty="0"/>
              <a:t>Example</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66</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8"/>
            <a:ext cx="11793913" cy="5283222"/>
          </a:xfrm>
          <a:prstGeom prst="rect">
            <a:avLst/>
          </a:prstGeom>
        </p:spPr>
        <p:txBody>
          <a:bodyPr vert="horz" wrap="square" lIns="0" tIns="0" rIns="0" bIns="0" rtlCol="0" anchor="t" anchorCtr="0">
            <a:normAutofit fontScale="700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br>
              <a:rPr lang="en-US" sz="5500" b="1" dirty="0">
                <a:solidFill>
                  <a:srgbClr val="063954"/>
                </a:solidFill>
                <a:latin typeface="Arial" panose="020B0604020202020204"/>
              </a:rPr>
            </a:br>
            <a:endParaRPr lang="en-US" sz="5500" b="1" dirty="0">
              <a:solidFill>
                <a:srgbClr val="063954"/>
              </a:solidFill>
              <a:latin typeface="Arial" panose="020B0604020202020204"/>
            </a:endParaRPr>
          </a:p>
          <a:p>
            <a:pPr defTabSz="914377">
              <a:defRPr/>
            </a:pPr>
            <a:br>
              <a:rPr lang="en-US" sz="2600" b="1" dirty="0">
                <a:solidFill>
                  <a:srgbClr val="063954"/>
                </a:solidFill>
                <a:latin typeface="Arial" panose="020B0604020202020204"/>
              </a:rPr>
            </a:b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3000" dirty="0">
              <a:solidFill>
                <a:srgbClr val="063954"/>
              </a:solidFill>
              <a:latin typeface="Arial" panose="020B0604020202020204" pitchFamily="34" charset="0"/>
              <a:cs typeface="Arial" panose="020B0604020202020204" pitchFamily="34" charset="0"/>
            </a:endParaRPr>
          </a:p>
          <a:p>
            <a:pPr defTabSz="914377">
              <a:defRPr/>
            </a:pPr>
            <a:endParaRPr lang="en-US" sz="2300" dirty="0">
              <a:solidFill>
                <a:srgbClr val="063954"/>
              </a:solidFill>
              <a:latin typeface="Arial" panose="020B0604020202020204" pitchFamily="34" charset="0"/>
              <a:cs typeface="Arial" panose="020B0604020202020204" pitchFamily="34" charset="0"/>
            </a:endParaRPr>
          </a:p>
          <a:p>
            <a:pPr defTabSz="914377">
              <a:defRPr/>
            </a:pPr>
            <a:endParaRPr lang="en-US" sz="2300" b="0" i="0" dirty="0">
              <a:solidFill>
                <a:srgbClr val="063954"/>
              </a:solidFill>
              <a:effectLst/>
              <a:highlight>
                <a:srgbClr val="FFFFFF"/>
              </a:highlight>
              <a:latin typeface="Arial" panose="020B0604020202020204" pitchFamily="34" charset="0"/>
              <a:cs typeface="Arial" panose="020B0604020202020204" pitchFamily="34" charset="0"/>
            </a:endParaRPr>
          </a:p>
          <a:p>
            <a:pPr algn="l" rtl="0" fontAlgn="base"/>
            <a:endParaRPr lang="en-US" sz="2300" b="0" i="0" dirty="0">
              <a:solidFill>
                <a:srgbClr val="273239"/>
              </a:solidFill>
              <a:effectLst/>
              <a:highlight>
                <a:srgbClr val="FFFFFF"/>
              </a:highlight>
              <a:latin typeface="Arial" panose="020B0604020202020204" pitchFamily="34" charset="0"/>
              <a:cs typeface="Arial" panose="020B0604020202020204" pitchFamily="34" charset="0"/>
            </a:endParaRPr>
          </a:p>
          <a:p>
            <a:br>
              <a:rPr lang="en-US" sz="2000" b="0" i="0" dirty="0">
                <a:solidFill>
                  <a:srgbClr val="273239"/>
                </a:solidFill>
                <a:effectLst/>
                <a:highlight>
                  <a:srgbClr val="FFFFFF"/>
                </a:highlight>
                <a:latin typeface="Nunito" pitchFamily="2" charset="0"/>
              </a:rPr>
            </a:b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5" name="Picture 4">
            <a:extLst>
              <a:ext uri="{FF2B5EF4-FFF2-40B4-BE49-F238E27FC236}">
                <a16:creationId xmlns:a16="http://schemas.microsoft.com/office/drawing/2014/main" id="{3CCD68FB-68B4-AAF2-E39D-08DE2B54B05C}"/>
              </a:ext>
            </a:extLst>
          </p:cNvPr>
          <p:cNvPicPr>
            <a:picLocks noChangeAspect="1"/>
          </p:cNvPicPr>
          <p:nvPr/>
        </p:nvPicPr>
        <p:blipFill>
          <a:blip r:embed="rId2"/>
          <a:stretch>
            <a:fillRect/>
          </a:stretch>
        </p:blipFill>
        <p:spPr>
          <a:xfrm>
            <a:off x="383119" y="1175978"/>
            <a:ext cx="6868484" cy="4848902"/>
          </a:xfrm>
          <a:prstGeom prst="rect">
            <a:avLst/>
          </a:prstGeom>
        </p:spPr>
      </p:pic>
    </p:spTree>
    <p:extLst>
      <p:ext uri="{BB962C8B-B14F-4D97-AF65-F5344CB8AC3E}">
        <p14:creationId xmlns:p14="http://schemas.microsoft.com/office/powerpoint/2010/main" val="3386012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048203-7F2F-D324-5621-779E129922B9}"/>
              </a:ext>
            </a:extLst>
          </p:cNvPr>
          <p:cNvSpPr>
            <a:spLocks noGrp="1"/>
          </p:cNvSpPr>
          <p:nvPr>
            <p:ph type="title"/>
          </p:nvPr>
        </p:nvSpPr>
        <p:spPr/>
        <p:txBody>
          <a:bodyPr/>
          <a:lstStyle/>
          <a:p>
            <a:r>
              <a:rPr lang="en-US" dirty="0"/>
              <a:t>React JS Keys</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67</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83119" y="1056640"/>
            <a:ext cx="11583593" cy="4968240"/>
          </a:xfrm>
          <a:prstGeom prst="rect">
            <a:avLst/>
          </a:prstGeom>
        </p:spPr>
        <p:txBody>
          <a:bodyPr vert="horz" wrap="square" lIns="0" tIns="0" rIns="0" bIns="0" rtlCol="0" anchor="t" anchorCtr="0">
            <a:normAutofit fontScale="400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br>
              <a:rPr lang="en-US" sz="5500" b="1" dirty="0">
                <a:solidFill>
                  <a:srgbClr val="063954"/>
                </a:solidFill>
                <a:latin typeface="Arial" panose="020B0604020202020204"/>
              </a:rPr>
            </a:br>
            <a:r>
              <a:rPr lang="en-US" sz="5300" dirty="0">
                <a:solidFill>
                  <a:schemeClr val="tx1"/>
                </a:solidFill>
                <a:latin typeface="+mn-lt"/>
                <a:cs typeface="Arial" panose="020B0604020202020204" pitchFamily="34" charset="0"/>
              </a:rPr>
              <a:t>React JS keys are a way of providing a unique identity to each item while creating the list of elements.</a:t>
            </a:r>
            <a:br>
              <a:rPr lang="en-US" sz="5300" dirty="0">
                <a:solidFill>
                  <a:schemeClr val="tx1"/>
                </a:solidFill>
                <a:latin typeface="+mn-lt"/>
                <a:cs typeface="Arial" panose="020B0604020202020204" pitchFamily="34" charset="0"/>
              </a:rPr>
            </a:br>
            <a:br>
              <a:rPr lang="en-US" sz="5300" dirty="0">
                <a:solidFill>
                  <a:schemeClr val="tx1"/>
                </a:solidFill>
                <a:latin typeface="+mn-lt"/>
                <a:cs typeface="Arial" panose="020B0604020202020204" pitchFamily="34" charset="0"/>
              </a:rPr>
            </a:br>
            <a:r>
              <a:rPr lang="en-US" sz="5300" dirty="0">
                <a:solidFill>
                  <a:schemeClr val="tx1"/>
                </a:solidFill>
                <a:latin typeface="+mn-lt"/>
                <a:cs typeface="Arial" panose="020B0604020202020204" pitchFamily="34" charset="0"/>
              </a:rPr>
              <a:t>Keys allow React to keep track of elements. This way, if an item is updated or removed, only that item will be re-rendered instead of the entire list.</a:t>
            </a:r>
            <a:r>
              <a:rPr lang="en-US" sz="5300" dirty="0">
                <a:solidFill>
                  <a:srgbClr val="063954"/>
                </a:solidFill>
                <a:latin typeface="+mn-lt"/>
                <a:cs typeface="Arial" panose="020B0604020202020204" pitchFamily="34" charset="0"/>
              </a:rPr>
              <a:t>	</a:t>
            </a:r>
            <a:br>
              <a:rPr lang="en-US" sz="5300" dirty="0">
                <a:solidFill>
                  <a:srgbClr val="063954"/>
                </a:solidFill>
                <a:latin typeface="+mn-lt"/>
                <a:cs typeface="Arial" panose="020B0604020202020204" pitchFamily="34" charset="0"/>
              </a:rPr>
            </a:br>
            <a:br>
              <a:rPr lang="en-US" sz="3800" dirty="0">
                <a:solidFill>
                  <a:srgbClr val="063954"/>
                </a:solidFill>
                <a:latin typeface="Arial" panose="020B0604020202020204" pitchFamily="34" charset="0"/>
                <a:cs typeface="Arial" panose="020B0604020202020204" pitchFamily="34" charset="0"/>
              </a:rPr>
            </a:br>
            <a:br>
              <a:rPr lang="en-US" sz="3800" dirty="0">
                <a:solidFill>
                  <a:srgbClr val="063954"/>
                </a:solidFill>
                <a:latin typeface="Arial" panose="020B0604020202020204" pitchFamily="34" charset="0"/>
                <a:cs typeface="Arial" panose="020B0604020202020204" pitchFamily="34" charset="0"/>
              </a:rPr>
            </a:br>
            <a:br>
              <a:rPr lang="en-US" sz="3800" dirty="0">
                <a:solidFill>
                  <a:srgbClr val="063954"/>
                </a:solidFill>
                <a:latin typeface="Arial" panose="020B0604020202020204" pitchFamily="34" charset="0"/>
                <a:cs typeface="Arial" panose="020B0604020202020204" pitchFamily="34" charset="0"/>
              </a:rPr>
            </a:br>
            <a:endParaRPr lang="en-US" sz="3800" dirty="0">
              <a:solidFill>
                <a:srgbClr val="063954"/>
              </a:solidFill>
              <a:latin typeface="Arial" panose="020B0604020202020204" pitchFamily="34" charset="0"/>
              <a:cs typeface="Arial" panose="020B0604020202020204" pitchFamily="34" charset="0"/>
            </a:endParaRPr>
          </a:p>
          <a:p>
            <a:pPr lvl="1" defTabSz="914377">
              <a:defRPr/>
            </a:pP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3000" dirty="0">
              <a:solidFill>
                <a:srgbClr val="063954"/>
              </a:solidFill>
              <a:latin typeface="Arial" panose="020B0604020202020204" pitchFamily="34" charset="0"/>
              <a:cs typeface="Arial" panose="020B0604020202020204" pitchFamily="34" charset="0"/>
            </a:endParaRPr>
          </a:p>
          <a:p>
            <a:pPr defTabSz="914377">
              <a:defRPr/>
            </a:pPr>
            <a:endParaRPr lang="en-US" sz="2300" dirty="0">
              <a:solidFill>
                <a:srgbClr val="063954"/>
              </a:solidFill>
              <a:latin typeface="Arial" panose="020B0604020202020204" pitchFamily="34" charset="0"/>
              <a:cs typeface="Arial" panose="020B0604020202020204" pitchFamily="34" charset="0"/>
            </a:endParaRPr>
          </a:p>
          <a:p>
            <a:pPr defTabSz="914377">
              <a:defRPr/>
            </a:pPr>
            <a:endParaRPr lang="en-US" sz="2300" b="0" i="0" dirty="0">
              <a:solidFill>
                <a:srgbClr val="063954"/>
              </a:solidFill>
              <a:effectLst/>
              <a:highlight>
                <a:srgbClr val="FFFFFF"/>
              </a:highlight>
              <a:latin typeface="Arial" panose="020B0604020202020204" pitchFamily="34" charset="0"/>
              <a:cs typeface="Arial" panose="020B0604020202020204" pitchFamily="34" charset="0"/>
            </a:endParaRPr>
          </a:p>
          <a:p>
            <a:pPr algn="l" rtl="0" fontAlgn="base"/>
            <a:endParaRPr lang="en-US" sz="2300" b="0" i="0" dirty="0">
              <a:solidFill>
                <a:srgbClr val="273239"/>
              </a:solidFill>
              <a:effectLst/>
              <a:highlight>
                <a:srgbClr val="FFFFFF"/>
              </a:highlight>
              <a:latin typeface="Arial" panose="020B0604020202020204" pitchFamily="34" charset="0"/>
              <a:cs typeface="Arial" panose="020B0604020202020204" pitchFamily="34" charset="0"/>
            </a:endParaRPr>
          </a:p>
          <a:p>
            <a:br>
              <a:rPr lang="en-US" sz="2000" b="0" i="0" dirty="0">
                <a:solidFill>
                  <a:srgbClr val="273239"/>
                </a:solidFill>
                <a:effectLst/>
                <a:highlight>
                  <a:srgbClr val="FFFFFF"/>
                </a:highlight>
                <a:latin typeface="Nunito" pitchFamily="2" charset="0"/>
              </a:rPr>
            </a:b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7034369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646A0-2715-A1D2-E3C3-4D427CA97A5C}"/>
              </a:ext>
            </a:extLst>
          </p:cNvPr>
          <p:cNvSpPr>
            <a:spLocks noGrp="1"/>
          </p:cNvSpPr>
          <p:nvPr>
            <p:ph type="title"/>
          </p:nvPr>
        </p:nvSpPr>
        <p:spPr/>
        <p:txBody>
          <a:bodyPr/>
          <a:lstStyle/>
          <a:p>
            <a:r>
              <a:rPr lang="en-US" dirty="0"/>
              <a:t>Example</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68</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99043" y="692148"/>
            <a:ext cx="11793913" cy="5283222"/>
          </a:xfrm>
          <a:prstGeom prst="rect">
            <a:avLst/>
          </a:prstGeom>
        </p:spPr>
        <p:txBody>
          <a:bodyPr vert="horz" wrap="square" lIns="0" tIns="0" rIns="0" bIns="0" rtlCol="0" anchor="t" anchorCtr="0">
            <a:normAutofit fontScale="625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br>
              <a:rPr lang="en-US" sz="5500" b="1" dirty="0">
                <a:solidFill>
                  <a:srgbClr val="063954"/>
                </a:solidFill>
                <a:latin typeface="Arial" panose="020B0604020202020204"/>
              </a:rPr>
            </a:br>
            <a:endParaRPr lang="en-US" sz="5500" b="1" dirty="0">
              <a:solidFill>
                <a:srgbClr val="063954"/>
              </a:solidFill>
              <a:latin typeface="Arial" panose="020B0604020202020204"/>
            </a:endParaRPr>
          </a:p>
          <a:p>
            <a:pPr defTabSz="914377">
              <a:defRPr/>
            </a:pPr>
            <a:br>
              <a:rPr lang="en-US" sz="2600" b="1" dirty="0">
                <a:solidFill>
                  <a:srgbClr val="063954"/>
                </a:solidFill>
                <a:latin typeface="Arial" panose="020B0604020202020204"/>
              </a:rPr>
            </a:b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3000" dirty="0">
              <a:solidFill>
                <a:srgbClr val="063954"/>
              </a:solidFill>
              <a:latin typeface="Arial" panose="020B0604020202020204" pitchFamily="34" charset="0"/>
              <a:cs typeface="Arial" panose="020B0604020202020204" pitchFamily="34" charset="0"/>
            </a:endParaRPr>
          </a:p>
          <a:p>
            <a:pPr defTabSz="914377">
              <a:defRPr/>
            </a:pPr>
            <a:endParaRPr lang="en-US" sz="2300" dirty="0">
              <a:solidFill>
                <a:srgbClr val="063954"/>
              </a:solidFill>
              <a:latin typeface="Arial" panose="020B0604020202020204" pitchFamily="34" charset="0"/>
              <a:cs typeface="Arial" panose="020B0604020202020204" pitchFamily="34" charset="0"/>
            </a:endParaRPr>
          </a:p>
          <a:p>
            <a:pPr defTabSz="914377">
              <a:defRPr/>
            </a:pPr>
            <a:endParaRPr lang="en-US" sz="2300" b="0" i="0" dirty="0">
              <a:solidFill>
                <a:srgbClr val="063954"/>
              </a:solidFill>
              <a:effectLst/>
              <a:highlight>
                <a:srgbClr val="FFFFFF"/>
              </a:highlight>
              <a:latin typeface="Arial" panose="020B0604020202020204" pitchFamily="34" charset="0"/>
              <a:cs typeface="Arial" panose="020B0604020202020204" pitchFamily="34" charset="0"/>
            </a:endParaRPr>
          </a:p>
          <a:p>
            <a:pPr algn="l" rtl="0" fontAlgn="base"/>
            <a:endParaRPr lang="en-US" sz="2300" b="0" i="0" dirty="0">
              <a:solidFill>
                <a:srgbClr val="273239"/>
              </a:solidFill>
              <a:effectLst/>
              <a:highlight>
                <a:srgbClr val="FFFFFF"/>
              </a:highlight>
              <a:latin typeface="Arial" panose="020B0604020202020204" pitchFamily="34" charset="0"/>
              <a:cs typeface="Arial" panose="020B0604020202020204" pitchFamily="34" charset="0"/>
            </a:endParaRPr>
          </a:p>
          <a:p>
            <a:br>
              <a:rPr lang="en-US" sz="2000" b="0" i="0" dirty="0">
                <a:solidFill>
                  <a:srgbClr val="273239"/>
                </a:solidFill>
                <a:effectLst/>
                <a:highlight>
                  <a:srgbClr val="FFFFFF"/>
                </a:highlight>
                <a:latin typeface="Nunito" pitchFamily="2" charset="0"/>
              </a:rPr>
            </a:b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44C7A6F2-3B03-ADC9-4D02-25DD3E9617B1}"/>
              </a:ext>
            </a:extLst>
          </p:cNvPr>
          <p:cNvPicPr>
            <a:picLocks noChangeAspect="1"/>
          </p:cNvPicPr>
          <p:nvPr/>
        </p:nvPicPr>
        <p:blipFill>
          <a:blip r:embed="rId2"/>
          <a:stretch>
            <a:fillRect/>
          </a:stretch>
        </p:blipFill>
        <p:spPr>
          <a:xfrm>
            <a:off x="383119" y="1089563"/>
            <a:ext cx="6434241" cy="4356939"/>
          </a:xfrm>
          <a:prstGeom prst="rect">
            <a:avLst/>
          </a:prstGeom>
        </p:spPr>
      </p:pic>
    </p:spTree>
    <p:extLst>
      <p:ext uri="{BB962C8B-B14F-4D97-AF65-F5344CB8AC3E}">
        <p14:creationId xmlns:p14="http://schemas.microsoft.com/office/powerpoint/2010/main" val="1808088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054585-DD57-DD60-7F38-20AD7EE81195}"/>
              </a:ext>
            </a:extLst>
          </p:cNvPr>
          <p:cNvSpPr>
            <a:spLocks noGrp="1"/>
          </p:cNvSpPr>
          <p:nvPr>
            <p:ph type="title"/>
          </p:nvPr>
        </p:nvSpPr>
        <p:spPr/>
        <p:txBody>
          <a:bodyPr/>
          <a:lstStyle/>
          <a:p>
            <a:r>
              <a:rPr lang="en-US" dirty="0"/>
              <a:t>React Form</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69</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04801" y="924560"/>
            <a:ext cx="11661912" cy="5100320"/>
          </a:xfrm>
          <a:prstGeom prst="rect">
            <a:avLst/>
          </a:prstGeom>
        </p:spPr>
        <p:txBody>
          <a:bodyPr vert="horz" wrap="square" lIns="0" tIns="0" rIns="0" bIns="0" rtlCol="0" anchor="t" anchorCtr="0">
            <a:normAutofit fontScale="400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endParaRPr lang="en-US" sz="5300" dirty="0">
              <a:solidFill>
                <a:srgbClr val="063954"/>
              </a:solidFill>
              <a:latin typeface="Arial" panose="020B0604020202020204"/>
              <a:cs typeface="Arial" panose="020B0604020202020204" pitchFamily="34" charset="0"/>
            </a:endParaRPr>
          </a:p>
          <a:p>
            <a:pPr marL="685800" indent="-685800" defTabSz="914377">
              <a:buFont typeface="Arial" panose="020B0604020202020204" pitchFamily="34" charset="0"/>
              <a:buChar char="•"/>
              <a:defRPr/>
            </a:pPr>
            <a:r>
              <a:rPr lang="en-US" sz="5300" dirty="0">
                <a:solidFill>
                  <a:schemeClr val="tx1"/>
                </a:solidFill>
                <a:latin typeface="+mn-lt"/>
              </a:rPr>
              <a:t>React Forms are the components used to collect and manage the user inputs. These components includes the input elements like text field, check box, date input, dropdowns etc.</a:t>
            </a:r>
            <a:br>
              <a:rPr lang="en-US" sz="5300" dirty="0">
                <a:solidFill>
                  <a:schemeClr val="tx1"/>
                </a:solidFill>
                <a:latin typeface="+mn-lt"/>
              </a:rPr>
            </a:br>
            <a:endParaRPr lang="en-US" sz="5300" dirty="0">
              <a:solidFill>
                <a:schemeClr val="tx1"/>
              </a:solidFill>
              <a:latin typeface="+mn-lt"/>
            </a:endParaRPr>
          </a:p>
          <a:p>
            <a:pPr marL="685800" indent="-685800" defTabSz="914377">
              <a:buFont typeface="Arial" panose="020B0604020202020204" pitchFamily="34" charset="0"/>
              <a:buChar char="•"/>
              <a:defRPr/>
            </a:pPr>
            <a:r>
              <a:rPr lang="en-US" sz="5300" dirty="0">
                <a:solidFill>
                  <a:schemeClr val="tx1"/>
                </a:solidFill>
                <a:latin typeface="+mn-lt"/>
                <a:cs typeface="Arial" panose="020B0604020202020204" pitchFamily="34" charset="0"/>
              </a:rPr>
              <a:t>React typically utilize controlled components to manage form state and handle user input changes efficiently. </a:t>
            </a:r>
          </a:p>
          <a:p>
            <a:pPr defTabSz="914377">
              <a:defRPr/>
            </a:pPr>
            <a:br>
              <a:rPr lang="en-US" sz="5300" dirty="0">
                <a:solidFill>
                  <a:srgbClr val="063954"/>
                </a:solidFill>
                <a:latin typeface="+mn-lt"/>
                <a:cs typeface="Arial" panose="020B0604020202020204" pitchFamily="34" charset="0"/>
              </a:rPr>
            </a:br>
            <a:r>
              <a:rPr lang="en-US" sz="5300" dirty="0">
                <a:solidFill>
                  <a:srgbClr val="063954"/>
                </a:solidFill>
                <a:latin typeface="Arial" panose="020B0604020202020204" pitchFamily="34" charset="0"/>
                <a:cs typeface="Arial" panose="020B0604020202020204" pitchFamily="34" charset="0"/>
              </a:rPr>
              <a:t>     </a:t>
            </a:r>
          </a:p>
          <a:p>
            <a:pPr lvl="1" defTabSz="914377">
              <a:defRPr/>
            </a:pP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3000" dirty="0">
              <a:solidFill>
                <a:srgbClr val="063954"/>
              </a:solidFill>
              <a:latin typeface="Arial" panose="020B0604020202020204" pitchFamily="34" charset="0"/>
              <a:cs typeface="Arial" panose="020B0604020202020204" pitchFamily="34" charset="0"/>
            </a:endParaRPr>
          </a:p>
          <a:p>
            <a:pPr defTabSz="914377">
              <a:defRPr/>
            </a:pPr>
            <a:endParaRPr lang="en-US" sz="2300" dirty="0">
              <a:solidFill>
                <a:srgbClr val="063954"/>
              </a:solidFill>
              <a:latin typeface="Arial" panose="020B0604020202020204" pitchFamily="34" charset="0"/>
              <a:cs typeface="Arial" panose="020B0604020202020204" pitchFamily="34" charset="0"/>
            </a:endParaRPr>
          </a:p>
          <a:p>
            <a:pPr defTabSz="914377">
              <a:defRPr/>
            </a:pPr>
            <a:endParaRPr lang="en-US" sz="2300" b="0" i="0" dirty="0">
              <a:solidFill>
                <a:srgbClr val="063954"/>
              </a:solidFill>
              <a:effectLst/>
              <a:highlight>
                <a:srgbClr val="FFFFFF"/>
              </a:highlight>
              <a:latin typeface="Arial" panose="020B0604020202020204" pitchFamily="34" charset="0"/>
              <a:cs typeface="Arial" panose="020B0604020202020204" pitchFamily="34" charset="0"/>
            </a:endParaRPr>
          </a:p>
          <a:p>
            <a:pPr algn="l" rtl="0" fontAlgn="base"/>
            <a:endParaRPr lang="en-US" sz="2300" b="0" i="0" dirty="0">
              <a:solidFill>
                <a:srgbClr val="273239"/>
              </a:solidFill>
              <a:effectLst/>
              <a:highlight>
                <a:srgbClr val="FFFFFF"/>
              </a:highlight>
              <a:latin typeface="Arial" panose="020B0604020202020204" pitchFamily="34" charset="0"/>
              <a:cs typeface="Arial" panose="020B0604020202020204" pitchFamily="34" charset="0"/>
            </a:endParaRPr>
          </a:p>
          <a:p>
            <a:br>
              <a:rPr lang="en-US" sz="2000" b="0" i="0" dirty="0">
                <a:solidFill>
                  <a:srgbClr val="273239"/>
                </a:solidFill>
                <a:effectLst/>
                <a:highlight>
                  <a:srgbClr val="FFFFFF"/>
                </a:highlight>
                <a:latin typeface="Nunito" pitchFamily="2" charset="0"/>
              </a:rPr>
            </a:b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0391EF47-DCC0-B86F-EDC1-C63E4D20E001}"/>
              </a:ext>
            </a:extLst>
          </p:cNvPr>
          <p:cNvPicPr>
            <a:picLocks noChangeAspect="1"/>
          </p:cNvPicPr>
          <p:nvPr/>
        </p:nvPicPr>
        <p:blipFill>
          <a:blip r:embed="rId2"/>
          <a:stretch>
            <a:fillRect/>
          </a:stretch>
        </p:blipFill>
        <p:spPr>
          <a:xfrm>
            <a:off x="982000" y="3040974"/>
            <a:ext cx="5581360" cy="2008546"/>
          </a:xfrm>
          <a:prstGeom prst="rect">
            <a:avLst/>
          </a:prstGeom>
        </p:spPr>
      </p:pic>
    </p:spTree>
    <p:extLst>
      <p:ext uri="{BB962C8B-B14F-4D97-AF65-F5344CB8AC3E}">
        <p14:creationId xmlns:p14="http://schemas.microsoft.com/office/powerpoint/2010/main" val="3452661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E492C4-5689-A9EE-4764-1D2471F2D0A8}"/>
              </a:ext>
            </a:extLst>
          </p:cNvPr>
          <p:cNvSpPr>
            <a:spLocks noGrp="1"/>
          </p:cNvSpPr>
          <p:nvPr>
            <p:ph type="title"/>
          </p:nvPr>
        </p:nvSpPr>
        <p:spPr/>
        <p:txBody>
          <a:bodyPr/>
          <a:lstStyle/>
          <a:p>
            <a:r>
              <a:rPr lang="en-US" dirty="0"/>
              <a:t>Arrow Functions</a:t>
            </a:r>
            <a:br>
              <a:rPr lang="en-US" dirty="0"/>
            </a:br>
            <a:endParaRPr lang="en-US" dirty="0"/>
          </a:p>
        </p:txBody>
      </p:sp>
      <p:sp>
        <p:nvSpPr>
          <p:cNvPr id="5" name="Content Placeholder 4"/>
          <p:cNvSpPr>
            <a:spLocks noGrp="1"/>
          </p:cNvSpPr>
          <p:nvPr>
            <p:ph idx="1"/>
          </p:nvPr>
        </p:nvSpPr>
        <p:spPr>
          <a:xfrm>
            <a:off x="383117" y="1270001"/>
            <a:ext cx="10033000" cy="4895852"/>
          </a:xfrm>
        </p:spPr>
        <p:txBody>
          <a:bodyPr/>
          <a:lstStyle/>
          <a:p>
            <a:r>
              <a:rPr lang="en-US" sz="2100" b="1" dirty="0"/>
              <a:t>Multiple Parameters:</a:t>
            </a:r>
          </a:p>
          <a:p>
            <a:endParaRPr lang="en-US" sz="2100" b="1" dirty="0"/>
          </a:p>
          <a:p>
            <a:endParaRPr lang="en-US" sz="2100" b="1" dirty="0"/>
          </a:p>
          <a:p>
            <a:endParaRPr lang="en-US" sz="2100" b="1" dirty="0"/>
          </a:p>
          <a:p>
            <a:pPr marL="0" indent="0">
              <a:buNone/>
            </a:pPr>
            <a:endParaRPr lang="en-US" sz="2100" b="1" dirty="0"/>
          </a:p>
          <a:p>
            <a:pPr marL="0" indent="0">
              <a:buNone/>
            </a:pPr>
            <a:endParaRPr lang="en-US" sz="2100" b="1" dirty="0"/>
          </a:p>
          <a:p>
            <a:r>
              <a:rPr lang="en-US" sz="2100" b="1" dirty="0"/>
              <a:t>No Parameters:</a:t>
            </a:r>
          </a:p>
          <a:p>
            <a:endParaRPr lang="en-US" sz="2100" b="1" dirty="0"/>
          </a:p>
          <a:p>
            <a:pPr marL="0" indent="0">
              <a:buNone/>
            </a:pPr>
            <a:endParaRPr lang="en-US" sz="2100" b="1" dirty="0"/>
          </a:p>
          <a:p>
            <a:pPr marL="0" indent="0">
              <a:buNone/>
            </a:pPr>
            <a:endParaRPr lang="en-US" sz="2100" b="1" dirty="0"/>
          </a:p>
          <a:p>
            <a:pPr marL="0" indent="0">
              <a:buNone/>
            </a:pPr>
            <a:endParaRPr lang="en-US" sz="2100" b="1"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7</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00" b="1" dirty="0">
              <a:solidFill>
                <a:srgbClr val="063954"/>
              </a:solidFill>
              <a:latin typeface="Arial" panose="020B0604020202020204"/>
            </a:endParaRPr>
          </a:p>
        </p:txBody>
      </p:sp>
      <p:pic>
        <p:nvPicPr>
          <p:cNvPr id="2" name="Picture 1">
            <a:extLst>
              <a:ext uri="{FF2B5EF4-FFF2-40B4-BE49-F238E27FC236}">
                <a16:creationId xmlns:a16="http://schemas.microsoft.com/office/drawing/2014/main" id="{74FDDCC2-5E2A-06BF-5773-0BB106FBA29F}"/>
              </a:ext>
            </a:extLst>
          </p:cNvPr>
          <p:cNvPicPr>
            <a:picLocks noChangeAspect="1"/>
          </p:cNvPicPr>
          <p:nvPr/>
        </p:nvPicPr>
        <p:blipFill>
          <a:blip r:embed="rId2"/>
          <a:stretch>
            <a:fillRect/>
          </a:stretch>
        </p:blipFill>
        <p:spPr>
          <a:xfrm>
            <a:off x="585489" y="1653117"/>
            <a:ext cx="7494746" cy="1210331"/>
          </a:xfrm>
          <a:prstGeom prst="rect">
            <a:avLst/>
          </a:prstGeom>
        </p:spPr>
      </p:pic>
      <p:pic>
        <p:nvPicPr>
          <p:cNvPr id="9" name="Picture 8">
            <a:extLst>
              <a:ext uri="{FF2B5EF4-FFF2-40B4-BE49-F238E27FC236}">
                <a16:creationId xmlns:a16="http://schemas.microsoft.com/office/drawing/2014/main" id="{709FBEFE-9830-F424-1DBE-63322FB6B7ED}"/>
              </a:ext>
            </a:extLst>
          </p:cNvPr>
          <p:cNvPicPr>
            <a:picLocks noChangeAspect="1"/>
          </p:cNvPicPr>
          <p:nvPr/>
        </p:nvPicPr>
        <p:blipFill>
          <a:blip r:embed="rId3"/>
          <a:stretch>
            <a:fillRect/>
          </a:stretch>
        </p:blipFill>
        <p:spPr>
          <a:xfrm>
            <a:off x="585489" y="3994553"/>
            <a:ext cx="7603252" cy="1199859"/>
          </a:xfrm>
          <a:prstGeom prst="rect">
            <a:avLst/>
          </a:prstGeom>
        </p:spPr>
      </p:pic>
    </p:spTree>
    <p:extLst>
      <p:ext uri="{BB962C8B-B14F-4D97-AF65-F5344CB8AC3E}">
        <p14:creationId xmlns:p14="http://schemas.microsoft.com/office/powerpoint/2010/main" val="24766146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2F7C58-D63E-9E01-1F07-31E45B19CAAB}"/>
              </a:ext>
            </a:extLst>
          </p:cNvPr>
          <p:cNvSpPr>
            <a:spLocks noGrp="1"/>
          </p:cNvSpPr>
          <p:nvPr>
            <p:ph type="title"/>
          </p:nvPr>
        </p:nvSpPr>
        <p:spPr/>
        <p:txBody>
          <a:bodyPr/>
          <a:lstStyle/>
          <a:p>
            <a:r>
              <a:rPr lang="en-US" dirty="0"/>
              <a:t>Controlled Components</a:t>
            </a:r>
            <a:br>
              <a:rPr lang="en-US" dirty="0"/>
            </a:br>
            <a:endParaRPr lang="en-US"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70</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383119" y="1148080"/>
            <a:ext cx="11583593" cy="4876800"/>
          </a:xfrm>
          <a:prstGeom prst="rect">
            <a:avLst/>
          </a:prstGeom>
        </p:spPr>
        <p:txBody>
          <a:bodyPr vert="horz" wrap="square" lIns="0" tIns="0" rIns="0" bIns="0" rtlCol="0" anchor="t" anchorCtr="0">
            <a:normAutofit fontScale="47500" lnSpcReduction="20000"/>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marL="457200" indent="-457200" defTabSz="914377">
              <a:buFont typeface="+mj-lt"/>
              <a:buAutoNum type="arabicPeriod"/>
              <a:defRPr/>
            </a:pPr>
            <a:endParaRPr lang="en-US" sz="2100" dirty="0">
              <a:solidFill>
                <a:srgbClr val="063954"/>
              </a:solidFill>
              <a:latin typeface="Arial" panose="020B0604020202020204"/>
            </a:endParaRPr>
          </a:p>
          <a:p>
            <a:pPr defTabSz="914377">
              <a:defRPr/>
            </a:pPr>
            <a:br>
              <a:rPr lang="en-US" sz="5500" b="1" dirty="0">
                <a:solidFill>
                  <a:srgbClr val="063954"/>
                </a:solidFill>
                <a:latin typeface="Arial" panose="020B0604020202020204"/>
              </a:rPr>
            </a:br>
            <a:r>
              <a:rPr lang="en-US" sz="4400" dirty="0">
                <a:solidFill>
                  <a:schemeClr val="tx1"/>
                </a:solidFill>
              </a:rPr>
              <a:t>A component whose form data is controlled by React state, meaning its value is derived from props and updates are managed via callbacks.</a:t>
            </a:r>
          </a:p>
          <a:p>
            <a:pPr defTabSz="914377">
              <a:defRPr/>
            </a:pPr>
            <a:endParaRPr lang="en-US" sz="5300" dirty="0">
              <a:solidFill>
                <a:srgbClr val="063954"/>
              </a:solidFill>
              <a:latin typeface="Arial" panose="020B0604020202020204" pitchFamily="34" charset="0"/>
              <a:cs typeface="Arial" panose="020B0604020202020204" pitchFamily="34" charset="0"/>
            </a:endParaRPr>
          </a:p>
          <a:p>
            <a:pPr defTabSz="914377">
              <a:defRPr/>
            </a:pPr>
            <a:endParaRPr lang="en-US" sz="5300" dirty="0">
              <a:solidFill>
                <a:srgbClr val="063954"/>
              </a:solidFill>
              <a:latin typeface="Arial" panose="020B0604020202020204" pitchFamily="34" charset="0"/>
              <a:cs typeface="Arial" panose="020B0604020202020204" pitchFamily="34" charset="0"/>
            </a:endParaRPr>
          </a:p>
          <a:p>
            <a:pPr defTabSz="914377">
              <a:defRPr/>
            </a:pPr>
            <a:br>
              <a:rPr lang="en-US" sz="5300" dirty="0">
                <a:solidFill>
                  <a:srgbClr val="063954"/>
                </a:solidFill>
                <a:latin typeface="Arial" panose="020B0604020202020204" pitchFamily="34" charset="0"/>
                <a:cs typeface="Arial" panose="020B0604020202020204" pitchFamily="34" charset="0"/>
              </a:rPr>
            </a:b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4400" dirty="0">
              <a:solidFill>
                <a:srgbClr val="063954"/>
              </a:solidFill>
              <a:latin typeface="Arial" panose="020B0604020202020204" pitchFamily="34" charset="0"/>
              <a:cs typeface="Arial" panose="020B0604020202020204" pitchFamily="34" charset="0"/>
            </a:endParaRPr>
          </a:p>
          <a:p>
            <a:pPr lvl="1" defTabSz="914377">
              <a:defRPr/>
            </a:pPr>
            <a:endParaRPr lang="en-US" sz="3000" dirty="0">
              <a:solidFill>
                <a:srgbClr val="063954"/>
              </a:solidFill>
              <a:latin typeface="Arial" panose="020B0604020202020204" pitchFamily="34" charset="0"/>
              <a:cs typeface="Arial" panose="020B0604020202020204" pitchFamily="34" charset="0"/>
            </a:endParaRPr>
          </a:p>
          <a:p>
            <a:pPr defTabSz="914377">
              <a:defRPr/>
            </a:pPr>
            <a:endParaRPr lang="en-US" sz="2300" dirty="0">
              <a:solidFill>
                <a:srgbClr val="063954"/>
              </a:solidFill>
              <a:latin typeface="Arial" panose="020B0604020202020204" pitchFamily="34" charset="0"/>
              <a:cs typeface="Arial" panose="020B0604020202020204" pitchFamily="34" charset="0"/>
            </a:endParaRPr>
          </a:p>
          <a:p>
            <a:pPr defTabSz="914377">
              <a:defRPr/>
            </a:pPr>
            <a:endParaRPr lang="en-US" sz="2300" b="0" i="0" dirty="0">
              <a:solidFill>
                <a:srgbClr val="063954"/>
              </a:solidFill>
              <a:effectLst/>
              <a:highlight>
                <a:srgbClr val="FFFFFF"/>
              </a:highlight>
              <a:latin typeface="Arial" panose="020B0604020202020204" pitchFamily="34" charset="0"/>
              <a:cs typeface="Arial" panose="020B0604020202020204" pitchFamily="34" charset="0"/>
            </a:endParaRPr>
          </a:p>
          <a:p>
            <a:pPr algn="l" rtl="0" fontAlgn="base"/>
            <a:endParaRPr lang="en-US" sz="2300" b="0" i="0" dirty="0">
              <a:solidFill>
                <a:srgbClr val="273239"/>
              </a:solidFill>
              <a:effectLst/>
              <a:highlight>
                <a:srgbClr val="FFFFFF"/>
              </a:highlight>
              <a:latin typeface="Arial" panose="020B0604020202020204" pitchFamily="34" charset="0"/>
              <a:cs typeface="Arial" panose="020B0604020202020204" pitchFamily="34" charset="0"/>
            </a:endParaRPr>
          </a:p>
          <a:p>
            <a:br>
              <a:rPr lang="en-US" sz="2000" b="0" i="0" dirty="0">
                <a:solidFill>
                  <a:srgbClr val="273239"/>
                </a:solidFill>
                <a:effectLst/>
                <a:highlight>
                  <a:srgbClr val="FFFFFF"/>
                </a:highlight>
                <a:latin typeface="Nunito" pitchFamily="2" charset="0"/>
              </a:rPr>
            </a:br>
            <a:br>
              <a:rPr lang="en-US" sz="2100" b="0" i="0" dirty="0">
                <a:solidFill>
                  <a:srgbClr val="273239"/>
                </a:solidFill>
                <a:effectLst/>
                <a:highlight>
                  <a:srgbClr val="FFFFFF"/>
                </a:highlight>
                <a:latin typeface="Arial" panose="020B0604020202020204" pitchFamily="34" charset="0"/>
                <a:cs typeface="Arial" panose="020B0604020202020204" pitchFamily="34" charset="0"/>
              </a:rPr>
            </a:br>
            <a:endParaRPr lang="en-US" sz="2100" b="0" i="0" dirty="0">
              <a:solidFill>
                <a:srgbClr val="273239"/>
              </a:solidFill>
              <a:effectLst/>
              <a:highlight>
                <a:srgbClr val="FFFFFF"/>
              </a:highlight>
              <a:latin typeface="Arial" panose="020B0604020202020204" pitchFamily="34" charset="0"/>
              <a:cs typeface="Arial" panose="020B0604020202020204" pitchFamily="34" charset="0"/>
            </a:endParaRPr>
          </a:p>
          <a:p>
            <a:pPr defTabSz="914377">
              <a:defRPr/>
            </a:pP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br>
              <a:rPr lang="en-US" sz="2100" dirty="0">
                <a:solidFill>
                  <a:srgbClr val="063954"/>
                </a:solidFill>
                <a:latin typeface="Arial" panose="020B0604020202020204"/>
              </a:rPr>
            </a:br>
            <a:endParaRPr lang="en-US" sz="21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defTabSz="914377">
              <a:defRPr/>
            </a:pPr>
            <a:r>
              <a:rPr lang="en-US" sz="2100" dirty="0">
                <a:solidFill>
                  <a:srgbClr val="063954"/>
                </a:solidFill>
                <a:latin typeface="Arial" panose="020B0604020202020204"/>
              </a:rPr>
              <a:t> </a:t>
            </a: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marL="342900" indent="-342900" defTabSz="914377">
              <a:buFont typeface="Arial" panose="020B0604020202020204" pitchFamily="34" charset="0"/>
              <a:buChar char="•"/>
              <a:defRPr/>
            </a:pPr>
            <a:endParaRPr lang="en-US" sz="21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defTabSz="914377">
              <a:defRPr/>
            </a:pPr>
            <a:endParaRPr lang="en-US" sz="23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000" dirty="0">
              <a:solidFill>
                <a:srgbClr val="063954"/>
              </a:solidFill>
              <a:latin typeface="Arial" panose="020B0604020202020204"/>
            </a:endParaRPr>
          </a:p>
          <a:p>
            <a:pPr defTabSz="914377">
              <a:defRPr/>
            </a:pPr>
            <a:endParaRPr lang="en-US" sz="2100" dirty="0">
              <a:solidFill>
                <a:srgbClr val="063954"/>
              </a:solidFill>
              <a:latin typeface="Arial" panose="020B0604020202020204"/>
            </a:endParaRPr>
          </a:p>
          <a:p>
            <a:pPr marL="457200" indent="-457200" defTabSz="914377">
              <a:buFont typeface="+mj-lt"/>
              <a:buAutoNum type="arabicPeriod"/>
              <a:defRPr/>
            </a:pPr>
            <a:endParaRPr lang="en-US" sz="21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marL="800100" lvl="1" indent="-342900" defTabSz="914377">
              <a:buFont typeface="Arial" panose="020B0604020202020204" pitchFamily="34" charset="0"/>
              <a:buChar char="•"/>
              <a:defRPr/>
            </a:pPr>
            <a:endParaRPr lang="en-US" sz="2000" dirty="0">
              <a:solidFill>
                <a:srgbClr val="063954"/>
              </a:solidFill>
              <a:latin typeface="Arial" panose="020B0604020202020204"/>
            </a:endParaRPr>
          </a:p>
          <a:p>
            <a:pPr lvl="1" defTabSz="914377">
              <a:defRPr/>
            </a:pPr>
            <a:endParaRPr lang="en-US" sz="2000" dirty="0">
              <a:solidFill>
                <a:srgbClr val="063954"/>
              </a:solidFill>
              <a:latin typeface="Arial" panose="020B0604020202020204"/>
            </a:endParaRPr>
          </a:p>
        </p:txBody>
      </p:sp>
    </p:spTree>
    <p:extLst>
      <p:ext uri="{BB962C8B-B14F-4D97-AF65-F5344CB8AC3E}">
        <p14:creationId xmlns:p14="http://schemas.microsoft.com/office/powerpoint/2010/main" val="3590455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6B7E-9053-A15A-8A92-D6F3D3286FD5}"/>
              </a:ext>
            </a:extLst>
          </p:cNvPr>
          <p:cNvSpPr>
            <a:spLocks noGrp="1"/>
          </p:cNvSpPr>
          <p:nvPr>
            <p:ph type="title"/>
          </p:nvPr>
        </p:nvSpPr>
        <p:spPr/>
        <p:txBody>
          <a:bodyPr/>
          <a:lstStyle/>
          <a:p>
            <a:r>
              <a:rPr lang="en-US" dirty="0"/>
              <a:t>Conditional rendering</a:t>
            </a:r>
          </a:p>
        </p:txBody>
      </p:sp>
      <p:sp>
        <p:nvSpPr>
          <p:cNvPr id="3" name="Content Placeholder 2">
            <a:extLst>
              <a:ext uri="{FF2B5EF4-FFF2-40B4-BE49-F238E27FC236}">
                <a16:creationId xmlns:a16="http://schemas.microsoft.com/office/drawing/2014/main" id="{7317BC42-2704-DF2C-C9A4-672820B36571}"/>
              </a:ext>
            </a:extLst>
          </p:cNvPr>
          <p:cNvSpPr>
            <a:spLocks noGrp="1"/>
          </p:cNvSpPr>
          <p:nvPr>
            <p:ph idx="1"/>
          </p:nvPr>
        </p:nvSpPr>
        <p:spPr>
          <a:xfrm>
            <a:off x="383116" y="1300480"/>
            <a:ext cx="11331363" cy="5049519"/>
          </a:xfrm>
        </p:spPr>
        <p:txBody>
          <a:bodyPr>
            <a:normAutofit/>
          </a:bodyPr>
          <a:lstStyle/>
          <a:p>
            <a:r>
              <a:rPr lang="en-US" sz="2100" dirty="0"/>
              <a:t>In React, you can conditionally render JSX using JavaScript syntax like if statements, &amp;&amp;, and ? : operators.</a:t>
            </a:r>
          </a:p>
          <a:p>
            <a:r>
              <a:rPr lang="en-US" sz="2100" b="1" dirty="0"/>
              <a:t>1. Using if statements</a:t>
            </a:r>
          </a:p>
          <a:p>
            <a:pPr marL="0" indent="0">
              <a:buNone/>
            </a:pPr>
            <a:endParaRPr lang="en-US" sz="2100" b="1" dirty="0"/>
          </a:p>
          <a:p>
            <a:pPr marL="0" indent="0">
              <a:buNone/>
            </a:pPr>
            <a:endParaRPr lang="en-US" sz="2100" b="1" dirty="0"/>
          </a:p>
          <a:p>
            <a:pPr marL="0" indent="0">
              <a:buNone/>
            </a:pPr>
            <a:endParaRPr lang="en-US" sz="2100" dirty="0"/>
          </a:p>
        </p:txBody>
      </p:sp>
      <p:sp>
        <p:nvSpPr>
          <p:cNvPr id="4" name="Footer Placeholder 3">
            <a:extLst>
              <a:ext uri="{FF2B5EF4-FFF2-40B4-BE49-F238E27FC236}">
                <a16:creationId xmlns:a16="http://schemas.microsoft.com/office/drawing/2014/main" id="{1B31735F-DF52-9579-C41D-BFCE64A46287}"/>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23878FBD-CB60-90F4-3676-429E1F8BC2CD}"/>
              </a:ext>
            </a:extLst>
          </p:cNvPr>
          <p:cNvSpPr>
            <a:spLocks noGrp="1"/>
          </p:cNvSpPr>
          <p:nvPr>
            <p:ph type="sldNum" sz="quarter" idx="12"/>
          </p:nvPr>
        </p:nvSpPr>
        <p:spPr/>
        <p:txBody>
          <a:bodyPr/>
          <a:lstStyle/>
          <a:p>
            <a:fld id="{61E25E67-CBB9-434B-BBF7-0A5E970272B8}" type="slidenum">
              <a:rPr lang="en-GB" smtClean="0"/>
              <a:t>71</a:t>
            </a:fld>
            <a:endParaRPr lang="en-GB" dirty="0"/>
          </a:p>
        </p:txBody>
      </p:sp>
      <p:pic>
        <p:nvPicPr>
          <p:cNvPr id="8" name="Picture 7">
            <a:extLst>
              <a:ext uri="{FF2B5EF4-FFF2-40B4-BE49-F238E27FC236}">
                <a16:creationId xmlns:a16="http://schemas.microsoft.com/office/drawing/2014/main" id="{68F97D87-FAE1-4069-8714-7EE8BB1E8305}"/>
              </a:ext>
            </a:extLst>
          </p:cNvPr>
          <p:cNvPicPr>
            <a:picLocks noChangeAspect="1"/>
          </p:cNvPicPr>
          <p:nvPr/>
        </p:nvPicPr>
        <p:blipFill>
          <a:blip r:embed="rId2"/>
          <a:stretch>
            <a:fillRect/>
          </a:stretch>
        </p:blipFill>
        <p:spPr>
          <a:xfrm>
            <a:off x="700327" y="2457405"/>
            <a:ext cx="5078546" cy="2917235"/>
          </a:xfrm>
          <a:prstGeom prst="rect">
            <a:avLst/>
          </a:prstGeom>
        </p:spPr>
      </p:pic>
      <p:pic>
        <p:nvPicPr>
          <p:cNvPr id="10" name="Picture 9">
            <a:extLst>
              <a:ext uri="{FF2B5EF4-FFF2-40B4-BE49-F238E27FC236}">
                <a16:creationId xmlns:a16="http://schemas.microsoft.com/office/drawing/2014/main" id="{3DC77C29-DD96-CC8A-7541-AA60CF75F16D}"/>
              </a:ext>
            </a:extLst>
          </p:cNvPr>
          <p:cNvPicPr>
            <a:picLocks noChangeAspect="1"/>
          </p:cNvPicPr>
          <p:nvPr/>
        </p:nvPicPr>
        <p:blipFill>
          <a:blip r:embed="rId3"/>
          <a:stretch>
            <a:fillRect/>
          </a:stretch>
        </p:blipFill>
        <p:spPr>
          <a:xfrm>
            <a:off x="7418764" y="2457404"/>
            <a:ext cx="3958153" cy="2904371"/>
          </a:xfrm>
          <a:prstGeom prst="rect">
            <a:avLst/>
          </a:prstGeom>
        </p:spPr>
      </p:pic>
    </p:spTree>
    <p:extLst>
      <p:ext uri="{BB962C8B-B14F-4D97-AF65-F5344CB8AC3E}">
        <p14:creationId xmlns:p14="http://schemas.microsoft.com/office/powerpoint/2010/main" val="2288279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6B7E-9053-A15A-8A92-D6F3D3286FD5}"/>
              </a:ext>
            </a:extLst>
          </p:cNvPr>
          <p:cNvSpPr>
            <a:spLocks noGrp="1"/>
          </p:cNvSpPr>
          <p:nvPr>
            <p:ph type="title"/>
          </p:nvPr>
        </p:nvSpPr>
        <p:spPr/>
        <p:txBody>
          <a:bodyPr/>
          <a:lstStyle/>
          <a:p>
            <a:r>
              <a:rPr lang="en-US" dirty="0"/>
              <a:t>Conditional rendering</a:t>
            </a:r>
          </a:p>
        </p:txBody>
      </p:sp>
      <p:sp>
        <p:nvSpPr>
          <p:cNvPr id="3" name="Content Placeholder 2">
            <a:extLst>
              <a:ext uri="{FF2B5EF4-FFF2-40B4-BE49-F238E27FC236}">
                <a16:creationId xmlns:a16="http://schemas.microsoft.com/office/drawing/2014/main" id="{7317BC42-2704-DF2C-C9A4-672820B36571}"/>
              </a:ext>
            </a:extLst>
          </p:cNvPr>
          <p:cNvSpPr>
            <a:spLocks noGrp="1"/>
          </p:cNvSpPr>
          <p:nvPr>
            <p:ph idx="1"/>
          </p:nvPr>
        </p:nvSpPr>
        <p:spPr>
          <a:xfrm>
            <a:off x="383116" y="1300480"/>
            <a:ext cx="11331363" cy="5049519"/>
          </a:xfrm>
        </p:spPr>
        <p:txBody>
          <a:bodyPr>
            <a:normAutofit/>
          </a:bodyPr>
          <a:lstStyle/>
          <a:p>
            <a:pPr marL="0" indent="0">
              <a:buNone/>
            </a:pPr>
            <a:r>
              <a:rPr lang="en-US" sz="2100" b="1" dirty="0"/>
              <a:t>2. Using Ternary Operators</a:t>
            </a:r>
          </a:p>
          <a:p>
            <a:pPr marL="0" indent="0">
              <a:buNone/>
            </a:pPr>
            <a:endParaRPr lang="en-US" sz="2100" b="1" dirty="0"/>
          </a:p>
          <a:p>
            <a:pPr marL="0" indent="0">
              <a:buNone/>
            </a:pPr>
            <a:endParaRPr lang="en-US" sz="2100" b="1" dirty="0"/>
          </a:p>
          <a:p>
            <a:pPr marL="0" indent="0">
              <a:buNone/>
            </a:pPr>
            <a:endParaRPr lang="en-US" sz="2100" b="1" dirty="0"/>
          </a:p>
          <a:p>
            <a:pPr marL="0" indent="0">
              <a:buNone/>
            </a:pPr>
            <a:endParaRPr lang="en-US" sz="2100" b="1" dirty="0"/>
          </a:p>
          <a:p>
            <a:pPr marL="0" indent="0">
              <a:buNone/>
            </a:pPr>
            <a:endParaRPr lang="en-US" sz="2100" b="1" dirty="0"/>
          </a:p>
          <a:p>
            <a:pPr marL="0" indent="0">
              <a:buNone/>
            </a:pPr>
            <a:endParaRPr lang="en-US" sz="2100" b="1" dirty="0"/>
          </a:p>
          <a:p>
            <a:pPr marL="0" indent="0">
              <a:buNone/>
            </a:pPr>
            <a:r>
              <a:rPr lang="en-US" sz="2100" b="1" dirty="0"/>
              <a:t>3. Using Logical AND (&amp;&amp;) Operator</a:t>
            </a:r>
          </a:p>
          <a:p>
            <a:pPr marL="0" indent="0">
              <a:buNone/>
            </a:pPr>
            <a:endParaRPr lang="en-US" sz="2100" b="1" dirty="0"/>
          </a:p>
          <a:p>
            <a:pPr marL="0" indent="0">
              <a:buNone/>
            </a:pPr>
            <a:endParaRPr lang="en-US" sz="2100" b="1" dirty="0"/>
          </a:p>
          <a:p>
            <a:pPr marL="0" indent="0">
              <a:buNone/>
            </a:pPr>
            <a:endParaRPr lang="en-US" sz="2100" dirty="0"/>
          </a:p>
        </p:txBody>
      </p:sp>
      <p:sp>
        <p:nvSpPr>
          <p:cNvPr id="4" name="Footer Placeholder 3">
            <a:extLst>
              <a:ext uri="{FF2B5EF4-FFF2-40B4-BE49-F238E27FC236}">
                <a16:creationId xmlns:a16="http://schemas.microsoft.com/office/drawing/2014/main" id="{1B31735F-DF52-9579-C41D-BFCE64A46287}"/>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23878FBD-CB60-90F4-3676-429E1F8BC2CD}"/>
              </a:ext>
            </a:extLst>
          </p:cNvPr>
          <p:cNvSpPr>
            <a:spLocks noGrp="1"/>
          </p:cNvSpPr>
          <p:nvPr>
            <p:ph type="sldNum" sz="quarter" idx="12"/>
          </p:nvPr>
        </p:nvSpPr>
        <p:spPr/>
        <p:txBody>
          <a:bodyPr/>
          <a:lstStyle/>
          <a:p>
            <a:fld id="{61E25E67-CBB9-434B-BBF7-0A5E970272B8}" type="slidenum">
              <a:rPr lang="en-GB" smtClean="0"/>
              <a:t>72</a:t>
            </a:fld>
            <a:endParaRPr lang="en-GB" dirty="0"/>
          </a:p>
        </p:txBody>
      </p:sp>
      <p:pic>
        <p:nvPicPr>
          <p:cNvPr id="7" name="Picture 6">
            <a:extLst>
              <a:ext uri="{FF2B5EF4-FFF2-40B4-BE49-F238E27FC236}">
                <a16:creationId xmlns:a16="http://schemas.microsoft.com/office/drawing/2014/main" id="{7B67FD5C-586E-705A-BBD8-D06DE80000B2}"/>
              </a:ext>
            </a:extLst>
          </p:cNvPr>
          <p:cNvPicPr>
            <a:picLocks noChangeAspect="1"/>
          </p:cNvPicPr>
          <p:nvPr/>
        </p:nvPicPr>
        <p:blipFill>
          <a:blip r:embed="rId2"/>
          <a:stretch>
            <a:fillRect/>
          </a:stretch>
        </p:blipFill>
        <p:spPr>
          <a:xfrm>
            <a:off x="636160" y="1668074"/>
            <a:ext cx="5185520" cy="1555656"/>
          </a:xfrm>
          <a:prstGeom prst="rect">
            <a:avLst/>
          </a:prstGeom>
        </p:spPr>
      </p:pic>
      <p:pic>
        <p:nvPicPr>
          <p:cNvPr id="11" name="Picture 10">
            <a:extLst>
              <a:ext uri="{FF2B5EF4-FFF2-40B4-BE49-F238E27FC236}">
                <a16:creationId xmlns:a16="http://schemas.microsoft.com/office/drawing/2014/main" id="{9F5D3475-8264-922C-4190-28FB669665D5}"/>
              </a:ext>
            </a:extLst>
          </p:cNvPr>
          <p:cNvPicPr>
            <a:picLocks noChangeAspect="1"/>
          </p:cNvPicPr>
          <p:nvPr/>
        </p:nvPicPr>
        <p:blipFill>
          <a:blip r:embed="rId3"/>
          <a:stretch>
            <a:fillRect/>
          </a:stretch>
        </p:blipFill>
        <p:spPr>
          <a:xfrm>
            <a:off x="690556" y="4323046"/>
            <a:ext cx="4196403" cy="1974778"/>
          </a:xfrm>
          <a:prstGeom prst="rect">
            <a:avLst/>
          </a:prstGeom>
        </p:spPr>
      </p:pic>
    </p:spTree>
    <p:extLst>
      <p:ext uri="{BB962C8B-B14F-4D97-AF65-F5344CB8AC3E}">
        <p14:creationId xmlns:p14="http://schemas.microsoft.com/office/powerpoint/2010/main" val="3879206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8555-78EA-0574-4323-CBFCFF702CE8}"/>
              </a:ext>
            </a:extLst>
          </p:cNvPr>
          <p:cNvSpPr>
            <a:spLocks noGrp="1"/>
          </p:cNvSpPr>
          <p:nvPr>
            <p:ph type="title"/>
          </p:nvPr>
        </p:nvSpPr>
        <p:spPr/>
        <p:txBody>
          <a:bodyPr/>
          <a:lstStyle/>
          <a:p>
            <a:r>
              <a:rPr lang="en-US" dirty="0"/>
              <a:t>Routing (react-router-</a:t>
            </a:r>
            <a:r>
              <a:rPr lang="en-US" dirty="0" err="1"/>
              <a:t>dom</a:t>
            </a:r>
            <a:r>
              <a:rPr lang="en-US" dirty="0"/>
              <a:t>)</a:t>
            </a:r>
          </a:p>
        </p:txBody>
      </p:sp>
      <p:sp>
        <p:nvSpPr>
          <p:cNvPr id="3" name="Content Placeholder 2">
            <a:extLst>
              <a:ext uri="{FF2B5EF4-FFF2-40B4-BE49-F238E27FC236}">
                <a16:creationId xmlns:a16="http://schemas.microsoft.com/office/drawing/2014/main" id="{7F2A7DE0-6EA1-3EB5-65F3-8B75BEC6C3DA}"/>
              </a:ext>
            </a:extLst>
          </p:cNvPr>
          <p:cNvSpPr>
            <a:spLocks noGrp="1"/>
          </p:cNvSpPr>
          <p:nvPr>
            <p:ph idx="1"/>
          </p:nvPr>
        </p:nvSpPr>
        <p:spPr>
          <a:xfrm>
            <a:off x="383116" y="1188721"/>
            <a:ext cx="11239923" cy="4977132"/>
          </a:xfrm>
        </p:spPr>
        <p:txBody>
          <a:bodyPr>
            <a:normAutofit/>
          </a:bodyPr>
          <a:lstStyle/>
          <a:p>
            <a:r>
              <a:rPr lang="en-US" sz="2100" dirty="0"/>
              <a:t>Routing in React applications is primarily handled using the ‘</a:t>
            </a:r>
            <a:r>
              <a:rPr lang="en-US" sz="2100" b="1" dirty="0"/>
              <a:t>react-router-</a:t>
            </a:r>
            <a:r>
              <a:rPr lang="en-US" sz="2100" b="1" dirty="0" err="1"/>
              <a:t>dom</a:t>
            </a:r>
            <a:r>
              <a:rPr lang="en-US" sz="2100" b="1" dirty="0"/>
              <a:t>’</a:t>
            </a:r>
            <a:r>
              <a:rPr lang="en-US" sz="2100" dirty="0"/>
              <a:t> library, which allows you to manage navigation and rendering of different components based on the URL. </a:t>
            </a:r>
          </a:p>
          <a:p>
            <a:pPr marL="0" indent="0">
              <a:buNone/>
            </a:pPr>
            <a:endParaRPr lang="en-US" sz="2100" dirty="0"/>
          </a:p>
          <a:p>
            <a:pPr marL="0" indent="0">
              <a:buNone/>
            </a:pPr>
            <a:r>
              <a:rPr lang="en-US" sz="2100" b="1" dirty="0"/>
              <a:t>Installation</a:t>
            </a:r>
            <a:r>
              <a:rPr lang="en-US" sz="2100" dirty="0"/>
              <a:t> </a:t>
            </a:r>
          </a:p>
          <a:p>
            <a:pPr marL="0" indent="0">
              <a:buNone/>
            </a:pPr>
            <a:r>
              <a:rPr lang="en-US" sz="2100" dirty="0"/>
              <a:t>First, you'll need to install react-router-</a:t>
            </a:r>
            <a:r>
              <a:rPr lang="en-US" sz="2100" dirty="0" err="1"/>
              <a:t>dom</a:t>
            </a:r>
            <a:r>
              <a:rPr lang="en-US" sz="2100" dirty="0"/>
              <a:t> using </a:t>
            </a:r>
            <a:r>
              <a:rPr lang="en-US" sz="2100" dirty="0" err="1"/>
              <a:t>npm</a:t>
            </a:r>
            <a:r>
              <a:rPr lang="en-US" sz="2100" dirty="0"/>
              <a:t> or yarn.</a:t>
            </a:r>
          </a:p>
          <a:p>
            <a:pPr marL="0" indent="0">
              <a:buNone/>
            </a:pPr>
            <a:endParaRPr lang="en-US" sz="2100" dirty="0"/>
          </a:p>
        </p:txBody>
      </p:sp>
      <p:sp>
        <p:nvSpPr>
          <p:cNvPr id="4" name="Footer Placeholder 3">
            <a:extLst>
              <a:ext uri="{FF2B5EF4-FFF2-40B4-BE49-F238E27FC236}">
                <a16:creationId xmlns:a16="http://schemas.microsoft.com/office/drawing/2014/main" id="{7B376B0D-962D-7CD2-23CB-7B6F7E905211}"/>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63522779-D649-FEC6-8CF7-627A7B376D6D}"/>
              </a:ext>
            </a:extLst>
          </p:cNvPr>
          <p:cNvSpPr>
            <a:spLocks noGrp="1"/>
          </p:cNvSpPr>
          <p:nvPr>
            <p:ph type="sldNum" sz="quarter" idx="12"/>
          </p:nvPr>
        </p:nvSpPr>
        <p:spPr/>
        <p:txBody>
          <a:bodyPr/>
          <a:lstStyle/>
          <a:p>
            <a:fld id="{61E25E67-CBB9-434B-BBF7-0A5E970272B8}" type="slidenum">
              <a:rPr lang="en-GB" smtClean="0"/>
              <a:t>73</a:t>
            </a:fld>
            <a:endParaRPr lang="en-GB" dirty="0"/>
          </a:p>
        </p:txBody>
      </p:sp>
      <p:pic>
        <p:nvPicPr>
          <p:cNvPr id="7" name="Picture 6">
            <a:extLst>
              <a:ext uri="{FF2B5EF4-FFF2-40B4-BE49-F238E27FC236}">
                <a16:creationId xmlns:a16="http://schemas.microsoft.com/office/drawing/2014/main" id="{CC9522E8-19DF-BAA5-1995-390938FA567F}"/>
              </a:ext>
            </a:extLst>
          </p:cNvPr>
          <p:cNvPicPr>
            <a:picLocks noChangeAspect="1"/>
          </p:cNvPicPr>
          <p:nvPr/>
        </p:nvPicPr>
        <p:blipFill>
          <a:blip r:embed="rId2"/>
          <a:stretch>
            <a:fillRect/>
          </a:stretch>
        </p:blipFill>
        <p:spPr>
          <a:xfrm>
            <a:off x="383116" y="3350244"/>
            <a:ext cx="3975524" cy="1237097"/>
          </a:xfrm>
          <a:prstGeom prst="rect">
            <a:avLst/>
          </a:prstGeom>
        </p:spPr>
      </p:pic>
      <p:pic>
        <p:nvPicPr>
          <p:cNvPr id="9" name="Picture 8">
            <a:extLst>
              <a:ext uri="{FF2B5EF4-FFF2-40B4-BE49-F238E27FC236}">
                <a16:creationId xmlns:a16="http://schemas.microsoft.com/office/drawing/2014/main" id="{4129F75D-370C-587E-FDA3-9CC61A6528A4}"/>
              </a:ext>
            </a:extLst>
          </p:cNvPr>
          <p:cNvPicPr>
            <a:picLocks noChangeAspect="1"/>
          </p:cNvPicPr>
          <p:nvPr/>
        </p:nvPicPr>
        <p:blipFill>
          <a:blip r:embed="rId3"/>
          <a:stretch>
            <a:fillRect/>
          </a:stretch>
        </p:blipFill>
        <p:spPr>
          <a:xfrm>
            <a:off x="6968437" y="3350244"/>
            <a:ext cx="4237713" cy="1237097"/>
          </a:xfrm>
          <a:prstGeom prst="rect">
            <a:avLst/>
          </a:prstGeom>
        </p:spPr>
      </p:pic>
    </p:spTree>
    <p:extLst>
      <p:ext uri="{BB962C8B-B14F-4D97-AF65-F5344CB8AC3E}">
        <p14:creationId xmlns:p14="http://schemas.microsoft.com/office/powerpoint/2010/main" val="14606860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EB1C-D594-EA23-B7C9-C3CBD4DEEA03}"/>
              </a:ext>
            </a:extLst>
          </p:cNvPr>
          <p:cNvSpPr>
            <a:spLocks noGrp="1"/>
          </p:cNvSpPr>
          <p:nvPr>
            <p:ph type="title"/>
          </p:nvPr>
        </p:nvSpPr>
        <p:spPr/>
        <p:txBody>
          <a:bodyPr/>
          <a:lstStyle/>
          <a:p>
            <a:r>
              <a:rPr lang="en-US" dirty="0"/>
              <a:t>Router Setup in Project</a:t>
            </a:r>
          </a:p>
        </p:txBody>
      </p:sp>
      <p:sp>
        <p:nvSpPr>
          <p:cNvPr id="3" name="Content Placeholder 2">
            <a:extLst>
              <a:ext uri="{FF2B5EF4-FFF2-40B4-BE49-F238E27FC236}">
                <a16:creationId xmlns:a16="http://schemas.microsoft.com/office/drawing/2014/main" id="{E3C19A6F-F42C-0EC8-BCF4-E983BC513465}"/>
              </a:ext>
            </a:extLst>
          </p:cNvPr>
          <p:cNvSpPr>
            <a:spLocks noGrp="1"/>
          </p:cNvSpPr>
          <p:nvPr>
            <p:ph idx="1"/>
          </p:nvPr>
        </p:nvSpPr>
        <p:spPr>
          <a:xfrm>
            <a:off x="383116" y="1219200"/>
            <a:ext cx="11199283" cy="5029201"/>
          </a:xfrm>
        </p:spPr>
        <p:txBody>
          <a:bodyPr>
            <a:normAutofit/>
          </a:bodyPr>
          <a:lstStyle/>
          <a:p>
            <a:pPr marL="457200" indent="-457200">
              <a:buFont typeface="+mj-lt"/>
              <a:buAutoNum type="arabicPeriod"/>
            </a:pPr>
            <a:r>
              <a:rPr lang="en-US" sz="2100" b="1" dirty="0"/>
              <a:t>Import the necessary components:</a:t>
            </a:r>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r>
              <a:rPr lang="en-US" sz="2100" b="1" dirty="0"/>
              <a:t>Create your component pages:</a:t>
            </a:r>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p:txBody>
      </p:sp>
      <p:sp>
        <p:nvSpPr>
          <p:cNvPr id="4" name="Footer Placeholder 3">
            <a:extLst>
              <a:ext uri="{FF2B5EF4-FFF2-40B4-BE49-F238E27FC236}">
                <a16:creationId xmlns:a16="http://schemas.microsoft.com/office/drawing/2014/main" id="{7A5956CF-7E15-D991-1D81-D3BBEF5C4340}"/>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7D807281-34B7-478E-E9A9-D04073BCF65F}"/>
              </a:ext>
            </a:extLst>
          </p:cNvPr>
          <p:cNvSpPr>
            <a:spLocks noGrp="1"/>
          </p:cNvSpPr>
          <p:nvPr>
            <p:ph type="sldNum" sz="quarter" idx="12"/>
          </p:nvPr>
        </p:nvSpPr>
        <p:spPr/>
        <p:txBody>
          <a:bodyPr/>
          <a:lstStyle/>
          <a:p>
            <a:fld id="{61E25E67-CBB9-434B-BBF7-0A5E970272B8}" type="slidenum">
              <a:rPr lang="en-GB" smtClean="0"/>
              <a:t>74</a:t>
            </a:fld>
            <a:endParaRPr lang="en-GB" dirty="0"/>
          </a:p>
        </p:txBody>
      </p:sp>
      <p:pic>
        <p:nvPicPr>
          <p:cNvPr id="7" name="Picture 6">
            <a:extLst>
              <a:ext uri="{FF2B5EF4-FFF2-40B4-BE49-F238E27FC236}">
                <a16:creationId xmlns:a16="http://schemas.microsoft.com/office/drawing/2014/main" id="{12571ADC-7656-E3AF-6350-7289A8F0FF30}"/>
              </a:ext>
            </a:extLst>
          </p:cNvPr>
          <p:cNvPicPr>
            <a:picLocks noChangeAspect="1"/>
          </p:cNvPicPr>
          <p:nvPr/>
        </p:nvPicPr>
        <p:blipFill>
          <a:blip r:embed="rId2"/>
          <a:stretch>
            <a:fillRect/>
          </a:stretch>
        </p:blipFill>
        <p:spPr>
          <a:xfrm>
            <a:off x="822959" y="1653116"/>
            <a:ext cx="7764583" cy="1344083"/>
          </a:xfrm>
          <a:prstGeom prst="rect">
            <a:avLst/>
          </a:prstGeom>
        </p:spPr>
      </p:pic>
      <p:pic>
        <p:nvPicPr>
          <p:cNvPr id="9" name="Picture 8">
            <a:extLst>
              <a:ext uri="{FF2B5EF4-FFF2-40B4-BE49-F238E27FC236}">
                <a16:creationId xmlns:a16="http://schemas.microsoft.com/office/drawing/2014/main" id="{FD9D4312-CEF7-1C7D-0FFC-B648C45CA175}"/>
              </a:ext>
            </a:extLst>
          </p:cNvPr>
          <p:cNvPicPr>
            <a:picLocks noChangeAspect="1"/>
          </p:cNvPicPr>
          <p:nvPr/>
        </p:nvPicPr>
        <p:blipFill>
          <a:blip r:embed="rId3"/>
          <a:stretch>
            <a:fillRect/>
          </a:stretch>
        </p:blipFill>
        <p:spPr>
          <a:xfrm>
            <a:off x="822959" y="3907366"/>
            <a:ext cx="4734561" cy="1914369"/>
          </a:xfrm>
          <a:prstGeom prst="rect">
            <a:avLst/>
          </a:prstGeom>
        </p:spPr>
      </p:pic>
    </p:spTree>
    <p:extLst>
      <p:ext uri="{BB962C8B-B14F-4D97-AF65-F5344CB8AC3E}">
        <p14:creationId xmlns:p14="http://schemas.microsoft.com/office/powerpoint/2010/main" val="3919730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EB1C-D594-EA23-B7C9-C3CBD4DEEA03}"/>
              </a:ext>
            </a:extLst>
          </p:cNvPr>
          <p:cNvSpPr>
            <a:spLocks noGrp="1"/>
          </p:cNvSpPr>
          <p:nvPr>
            <p:ph type="title"/>
          </p:nvPr>
        </p:nvSpPr>
        <p:spPr/>
        <p:txBody>
          <a:bodyPr/>
          <a:lstStyle/>
          <a:p>
            <a:r>
              <a:rPr lang="en-US" dirty="0"/>
              <a:t>Router Setup in Project</a:t>
            </a:r>
          </a:p>
        </p:txBody>
      </p:sp>
      <p:sp>
        <p:nvSpPr>
          <p:cNvPr id="3" name="Content Placeholder 2">
            <a:extLst>
              <a:ext uri="{FF2B5EF4-FFF2-40B4-BE49-F238E27FC236}">
                <a16:creationId xmlns:a16="http://schemas.microsoft.com/office/drawing/2014/main" id="{E3C19A6F-F42C-0EC8-BCF4-E983BC513465}"/>
              </a:ext>
            </a:extLst>
          </p:cNvPr>
          <p:cNvSpPr>
            <a:spLocks noGrp="1"/>
          </p:cNvSpPr>
          <p:nvPr>
            <p:ph idx="1"/>
          </p:nvPr>
        </p:nvSpPr>
        <p:spPr>
          <a:xfrm>
            <a:off x="383116" y="1219200"/>
            <a:ext cx="11199283" cy="5029201"/>
          </a:xfrm>
        </p:spPr>
        <p:txBody>
          <a:bodyPr>
            <a:normAutofit/>
          </a:bodyPr>
          <a:lstStyle/>
          <a:p>
            <a:pPr marL="0" indent="0">
              <a:buNone/>
            </a:pPr>
            <a:r>
              <a:rPr lang="en-US" sz="2100" b="1" dirty="0"/>
              <a:t>3. Set up the Router in your main App component:</a:t>
            </a:r>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0" indent="0">
              <a:buNone/>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a:p>
            <a:pPr marL="457200" indent="-457200">
              <a:buFont typeface="+mj-lt"/>
              <a:buAutoNum type="arabicPeriod"/>
            </a:pPr>
            <a:endParaRPr lang="en-US" sz="2100" b="1" dirty="0"/>
          </a:p>
        </p:txBody>
      </p:sp>
      <p:sp>
        <p:nvSpPr>
          <p:cNvPr id="4" name="Footer Placeholder 3">
            <a:extLst>
              <a:ext uri="{FF2B5EF4-FFF2-40B4-BE49-F238E27FC236}">
                <a16:creationId xmlns:a16="http://schemas.microsoft.com/office/drawing/2014/main" id="{7A5956CF-7E15-D991-1D81-D3BBEF5C4340}"/>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7D807281-34B7-478E-E9A9-D04073BCF65F}"/>
              </a:ext>
            </a:extLst>
          </p:cNvPr>
          <p:cNvSpPr>
            <a:spLocks noGrp="1"/>
          </p:cNvSpPr>
          <p:nvPr>
            <p:ph type="sldNum" sz="quarter" idx="12"/>
          </p:nvPr>
        </p:nvSpPr>
        <p:spPr/>
        <p:txBody>
          <a:bodyPr/>
          <a:lstStyle/>
          <a:p>
            <a:fld id="{61E25E67-CBB9-434B-BBF7-0A5E970272B8}" type="slidenum">
              <a:rPr lang="en-GB" smtClean="0"/>
              <a:t>75</a:t>
            </a:fld>
            <a:endParaRPr lang="en-GB" dirty="0"/>
          </a:p>
        </p:txBody>
      </p:sp>
      <p:pic>
        <p:nvPicPr>
          <p:cNvPr id="8" name="Picture 7">
            <a:extLst>
              <a:ext uri="{FF2B5EF4-FFF2-40B4-BE49-F238E27FC236}">
                <a16:creationId xmlns:a16="http://schemas.microsoft.com/office/drawing/2014/main" id="{B87AED48-B4D5-9449-D9D0-5D7B439B26BA}"/>
              </a:ext>
            </a:extLst>
          </p:cNvPr>
          <p:cNvPicPr>
            <a:picLocks noChangeAspect="1"/>
          </p:cNvPicPr>
          <p:nvPr/>
        </p:nvPicPr>
        <p:blipFill>
          <a:blip r:embed="rId2"/>
          <a:stretch>
            <a:fillRect/>
          </a:stretch>
        </p:blipFill>
        <p:spPr>
          <a:xfrm>
            <a:off x="855231" y="1653116"/>
            <a:ext cx="6104369" cy="4606741"/>
          </a:xfrm>
          <a:prstGeom prst="rect">
            <a:avLst/>
          </a:prstGeom>
        </p:spPr>
      </p:pic>
    </p:spTree>
    <p:extLst>
      <p:ext uri="{BB962C8B-B14F-4D97-AF65-F5344CB8AC3E}">
        <p14:creationId xmlns:p14="http://schemas.microsoft.com/office/powerpoint/2010/main" val="41423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F30F-0824-0E4D-A36D-819F0F531E96}"/>
              </a:ext>
            </a:extLst>
          </p:cNvPr>
          <p:cNvSpPr>
            <a:spLocks noGrp="1"/>
          </p:cNvSpPr>
          <p:nvPr>
            <p:ph type="title"/>
          </p:nvPr>
        </p:nvSpPr>
        <p:spPr/>
        <p:txBody>
          <a:bodyPr/>
          <a:lstStyle/>
          <a:p>
            <a:r>
              <a:rPr lang="en-US" dirty="0"/>
              <a:t>Dynamic Routing</a:t>
            </a:r>
          </a:p>
        </p:txBody>
      </p:sp>
      <p:sp>
        <p:nvSpPr>
          <p:cNvPr id="3" name="Content Placeholder 2">
            <a:extLst>
              <a:ext uri="{FF2B5EF4-FFF2-40B4-BE49-F238E27FC236}">
                <a16:creationId xmlns:a16="http://schemas.microsoft.com/office/drawing/2014/main" id="{1BB0C0F6-902F-688B-20CC-41734365EE2E}"/>
              </a:ext>
            </a:extLst>
          </p:cNvPr>
          <p:cNvSpPr>
            <a:spLocks noGrp="1"/>
          </p:cNvSpPr>
          <p:nvPr>
            <p:ph idx="1"/>
          </p:nvPr>
        </p:nvSpPr>
        <p:spPr>
          <a:xfrm>
            <a:off x="383116" y="1229360"/>
            <a:ext cx="10833523" cy="5069839"/>
          </a:xfrm>
        </p:spPr>
        <p:txBody>
          <a:bodyPr>
            <a:normAutofit/>
          </a:bodyPr>
          <a:lstStyle/>
          <a:p>
            <a:r>
              <a:rPr lang="en-US" sz="2100" dirty="0"/>
              <a:t>To handle dynamic routes, route parameters </a:t>
            </a:r>
          </a:p>
          <a:p>
            <a:pPr marL="0" indent="0">
              <a:buNone/>
            </a:pPr>
            <a:r>
              <a:rPr lang="en-US" sz="2100" dirty="0"/>
              <a:t>can be used.</a:t>
            </a:r>
          </a:p>
          <a:p>
            <a:r>
              <a:rPr lang="en-US" sz="2100" dirty="0"/>
              <a:t>Example:- </a:t>
            </a:r>
          </a:p>
          <a:p>
            <a:pPr marL="0" indent="0">
              <a:buNone/>
            </a:pPr>
            <a:r>
              <a:rPr lang="en-US" sz="2100" b="1" dirty="0"/>
              <a:t>:userId </a:t>
            </a:r>
            <a:r>
              <a:rPr lang="en-US" sz="2100" dirty="0"/>
              <a:t>is a route parameter, and you can </a:t>
            </a:r>
          </a:p>
          <a:p>
            <a:pPr marL="0" indent="0">
              <a:buNone/>
            </a:pPr>
            <a:r>
              <a:rPr lang="en-US" sz="2100" dirty="0"/>
              <a:t>access it in your component using the</a:t>
            </a:r>
          </a:p>
          <a:p>
            <a:pPr marL="0" indent="0">
              <a:buNone/>
            </a:pPr>
            <a:r>
              <a:rPr lang="en-US" sz="2100" b="1" dirty="0"/>
              <a:t> useParams </a:t>
            </a:r>
            <a:r>
              <a:rPr lang="en-US" sz="2100" dirty="0"/>
              <a:t>hook.</a:t>
            </a:r>
          </a:p>
        </p:txBody>
      </p:sp>
      <p:sp>
        <p:nvSpPr>
          <p:cNvPr id="4" name="Footer Placeholder 3">
            <a:extLst>
              <a:ext uri="{FF2B5EF4-FFF2-40B4-BE49-F238E27FC236}">
                <a16:creationId xmlns:a16="http://schemas.microsoft.com/office/drawing/2014/main" id="{4EE19339-2A87-1A5A-FE54-292118C4E06C}"/>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97378C51-1F6E-440B-1E1A-95CA09D380DE}"/>
              </a:ext>
            </a:extLst>
          </p:cNvPr>
          <p:cNvSpPr>
            <a:spLocks noGrp="1"/>
          </p:cNvSpPr>
          <p:nvPr>
            <p:ph type="sldNum" sz="quarter" idx="12"/>
          </p:nvPr>
        </p:nvSpPr>
        <p:spPr/>
        <p:txBody>
          <a:bodyPr/>
          <a:lstStyle/>
          <a:p>
            <a:fld id="{61E25E67-CBB9-434B-BBF7-0A5E970272B8}" type="slidenum">
              <a:rPr lang="en-GB" smtClean="0"/>
              <a:t>76</a:t>
            </a:fld>
            <a:endParaRPr lang="en-GB" dirty="0"/>
          </a:p>
        </p:txBody>
      </p:sp>
      <p:pic>
        <p:nvPicPr>
          <p:cNvPr id="10" name="Picture 9">
            <a:extLst>
              <a:ext uri="{FF2B5EF4-FFF2-40B4-BE49-F238E27FC236}">
                <a16:creationId xmlns:a16="http://schemas.microsoft.com/office/drawing/2014/main" id="{F027E98B-F7A4-80C1-4A83-B1A3C7F37A0B}"/>
              </a:ext>
            </a:extLst>
          </p:cNvPr>
          <p:cNvPicPr>
            <a:picLocks noChangeAspect="1"/>
          </p:cNvPicPr>
          <p:nvPr/>
        </p:nvPicPr>
        <p:blipFill>
          <a:blip r:embed="rId2"/>
          <a:stretch>
            <a:fillRect/>
          </a:stretch>
        </p:blipFill>
        <p:spPr>
          <a:xfrm>
            <a:off x="6223570" y="981075"/>
            <a:ext cx="5440109" cy="5141400"/>
          </a:xfrm>
          <a:prstGeom prst="rect">
            <a:avLst/>
          </a:prstGeom>
        </p:spPr>
      </p:pic>
    </p:spTree>
    <p:extLst>
      <p:ext uri="{BB962C8B-B14F-4D97-AF65-F5344CB8AC3E}">
        <p14:creationId xmlns:p14="http://schemas.microsoft.com/office/powerpoint/2010/main" val="2172497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2DE4-9980-C070-B127-DED842226795}"/>
              </a:ext>
            </a:extLst>
          </p:cNvPr>
          <p:cNvSpPr>
            <a:spLocks noGrp="1"/>
          </p:cNvSpPr>
          <p:nvPr>
            <p:ph type="title"/>
          </p:nvPr>
        </p:nvSpPr>
        <p:spPr>
          <a:xfrm>
            <a:off x="383119" y="309033"/>
            <a:ext cx="10033000" cy="1032087"/>
          </a:xfrm>
        </p:spPr>
        <p:txBody>
          <a:bodyPr/>
          <a:lstStyle/>
          <a:p>
            <a:r>
              <a:rPr lang="en-US" dirty="0"/>
              <a:t>Navigation</a:t>
            </a:r>
          </a:p>
        </p:txBody>
      </p:sp>
      <p:sp>
        <p:nvSpPr>
          <p:cNvPr id="3" name="Content Placeholder 2">
            <a:extLst>
              <a:ext uri="{FF2B5EF4-FFF2-40B4-BE49-F238E27FC236}">
                <a16:creationId xmlns:a16="http://schemas.microsoft.com/office/drawing/2014/main" id="{E818C49E-2320-269A-91CC-7FA0E02BE95A}"/>
              </a:ext>
            </a:extLst>
          </p:cNvPr>
          <p:cNvSpPr>
            <a:spLocks noGrp="1"/>
          </p:cNvSpPr>
          <p:nvPr>
            <p:ph idx="1"/>
          </p:nvPr>
        </p:nvSpPr>
        <p:spPr>
          <a:xfrm>
            <a:off x="383116" y="1524001"/>
            <a:ext cx="11138323" cy="4641852"/>
          </a:xfrm>
        </p:spPr>
        <p:txBody>
          <a:bodyPr>
            <a:normAutofit/>
          </a:bodyPr>
          <a:lstStyle/>
          <a:p>
            <a:r>
              <a:rPr lang="en-US" sz="2100" dirty="0"/>
              <a:t>To navigate programmatically or through links, use </a:t>
            </a:r>
            <a:r>
              <a:rPr lang="en-US" sz="2100" b="1" dirty="0"/>
              <a:t>Link</a:t>
            </a:r>
            <a:r>
              <a:rPr lang="en-US" sz="2100" dirty="0"/>
              <a:t> or </a:t>
            </a:r>
            <a:r>
              <a:rPr lang="en-US" sz="2100" b="1" dirty="0"/>
              <a:t>NavLink</a:t>
            </a:r>
            <a:r>
              <a:rPr lang="en-US" sz="2100" dirty="0"/>
              <a:t> components:</a:t>
            </a:r>
          </a:p>
          <a:p>
            <a:pPr marL="0" indent="0">
              <a:buNone/>
            </a:pPr>
            <a:endParaRPr lang="en-US" sz="2100" dirty="0"/>
          </a:p>
        </p:txBody>
      </p:sp>
      <p:sp>
        <p:nvSpPr>
          <p:cNvPr id="4" name="Footer Placeholder 3">
            <a:extLst>
              <a:ext uri="{FF2B5EF4-FFF2-40B4-BE49-F238E27FC236}">
                <a16:creationId xmlns:a16="http://schemas.microsoft.com/office/drawing/2014/main" id="{74EFB3F6-4F96-4B3B-AC94-CAEA60782167}"/>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C9C0E33F-9FF6-BEC1-F6AE-3701749BD277}"/>
              </a:ext>
            </a:extLst>
          </p:cNvPr>
          <p:cNvSpPr>
            <a:spLocks noGrp="1"/>
          </p:cNvSpPr>
          <p:nvPr>
            <p:ph type="sldNum" sz="quarter" idx="12"/>
          </p:nvPr>
        </p:nvSpPr>
        <p:spPr/>
        <p:txBody>
          <a:bodyPr/>
          <a:lstStyle/>
          <a:p>
            <a:fld id="{61E25E67-CBB9-434B-BBF7-0A5E970272B8}" type="slidenum">
              <a:rPr lang="en-GB" smtClean="0"/>
              <a:t>77</a:t>
            </a:fld>
            <a:endParaRPr lang="en-GB" dirty="0"/>
          </a:p>
        </p:txBody>
      </p:sp>
      <p:pic>
        <p:nvPicPr>
          <p:cNvPr id="7" name="Picture 6">
            <a:extLst>
              <a:ext uri="{FF2B5EF4-FFF2-40B4-BE49-F238E27FC236}">
                <a16:creationId xmlns:a16="http://schemas.microsoft.com/office/drawing/2014/main" id="{7F4DA2BC-0BE6-D629-2DC4-7E51AC42FAF5}"/>
              </a:ext>
            </a:extLst>
          </p:cNvPr>
          <p:cNvPicPr>
            <a:picLocks noChangeAspect="1"/>
          </p:cNvPicPr>
          <p:nvPr/>
        </p:nvPicPr>
        <p:blipFill>
          <a:blip r:embed="rId2"/>
          <a:stretch>
            <a:fillRect/>
          </a:stretch>
        </p:blipFill>
        <p:spPr>
          <a:xfrm>
            <a:off x="670561" y="2002729"/>
            <a:ext cx="4897119" cy="4163124"/>
          </a:xfrm>
          <a:prstGeom prst="rect">
            <a:avLst/>
          </a:prstGeom>
        </p:spPr>
      </p:pic>
    </p:spTree>
    <p:extLst>
      <p:ext uri="{BB962C8B-B14F-4D97-AF65-F5344CB8AC3E}">
        <p14:creationId xmlns:p14="http://schemas.microsoft.com/office/powerpoint/2010/main" val="2629994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FA55-7529-CC85-4F9D-4B98789B8012}"/>
              </a:ext>
            </a:extLst>
          </p:cNvPr>
          <p:cNvSpPr>
            <a:spLocks noGrp="1"/>
          </p:cNvSpPr>
          <p:nvPr>
            <p:ph type="title"/>
          </p:nvPr>
        </p:nvSpPr>
        <p:spPr/>
        <p:txBody>
          <a:bodyPr/>
          <a:lstStyle/>
          <a:p>
            <a:r>
              <a:rPr lang="en-US" dirty="0"/>
              <a:t>State Lifting</a:t>
            </a:r>
          </a:p>
        </p:txBody>
      </p:sp>
      <p:sp>
        <p:nvSpPr>
          <p:cNvPr id="6" name="Text Placeholder 5">
            <a:extLst>
              <a:ext uri="{FF2B5EF4-FFF2-40B4-BE49-F238E27FC236}">
                <a16:creationId xmlns:a16="http://schemas.microsoft.com/office/drawing/2014/main" id="{112798FC-25A5-B323-10F2-B463C210E26A}"/>
              </a:ext>
            </a:extLst>
          </p:cNvPr>
          <p:cNvSpPr>
            <a:spLocks noGrp="1"/>
          </p:cNvSpPr>
          <p:nvPr>
            <p:ph type="body" sz="quarter" idx="16"/>
          </p:nvPr>
        </p:nvSpPr>
        <p:spPr>
          <a:xfrm>
            <a:off x="383116" y="1249680"/>
            <a:ext cx="11415889" cy="4916171"/>
          </a:xfrm>
        </p:spPr>
        <p:txBody>
          <a:bodyPr/>
          <a:lstStyle/>
          <a:p>
            <a:r>
              <a:rPr lang="en-US" sz="2100" dirty="0"/>
              <a:t>State lifting refers to the practice of moving state to a common ancestor component when multiple components need to share or synchronize that state. </a:t>
            </a:r>
          </a:p>
          <a:p>
            <a:r>
              <a:rPr lang="en-US" sz="2100" dirty="0"/>
              <a:t>This is often done to ensure that the state is managed in a single place, which helps to maintain a predictable flow of data and makes it easier to reason about the state changes.</a:t>
            </a:r>
          </a:p>
          <a:p>
            <a:endParaRPr lang="en-US" sz="2100" dirty="0"/>
          </a:p>
          <a:p>
            <a:r>
              <a:rPr lang="en-US" sz="2100" b="1" dirty="0"/>
              <a:t>How to Lift State</a:t>
            </a:r>
          </a:p>
          <a:p>
            <a:pPr marL="457200" indent="-457200">
              <a:buFont typeface="+mj-lt"/>
              <a:buAutoNum type="arabicPeriod"/>
            </a:pPr>
            <a:r>
              <a:rPr lang="en-US" sz="2100" dirty="0"/>
              <a:t>Identify the Common Ancestor.</a:t>
            </a:r>
          </a:p>
          <a:p>
            <a:pPr marL="457200" indent="-457200">
              <a:buFont typeface="+mj-lt"/>
              <a:buAutoNum type="arabicPeriod"/>
            </a:pPr>
            <a:r>
              <a:rPr lang="en-US" sz="2100" dirty="0"/>
              <a:t>Move State Up</a:t>
            </a:r>
          </a:p>
          <a:p>
            <a:pPr marL="457200" indent="-457200">
              <a:buFont typeface="+mj-lt"/>
              <a:buAutoNum type="arabicPeriod"/>
            </a:pPr>
            <a:r>
              <a:rPr lang="en-US" sz="2100" dirty="0"/>
              <a:t>Update Children</a:t>
            </a:r>
          </a:p>
          <a:p>
            <a:pPr marL="0" indent="0">
              <a:buNone/>
            </a:pPr>
            <a:endParaRPr lang="en-US" sz="2100" dirty="0"/>
          </a:p>
          <a:p>
            <a:pPr marL="0" indent="0">
              <a:buNone/>
            </a:pPr>
            <a:endParaRPr lang="en-US" sz="2100" dirty="0"/>
          </a:p>
          <a:p>
            <a:endParaRPr lang="en-US" dirty="0"/>
          </a:p>
        </p:txBody>
      </p:sp>
      <p:sp>
        <p:nvSpPr>
          <p:cNvPr id="4" name="Footer Placeholder 3">
            <a:extLst>
              <a:ext uri="{FF2B5EF4-FFF2-40B4-BE49-F238E27FC236}">
                <a16:creationId xmlns:a16="http://schemas.microsoft.com/office/drawing/2014/main" id="{DEF7C956-291E-0F5F-9F98-05ECCB4026F6}"/>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B9D9DDC7-892F-0EE9-2AA7-17709D459B7C}"/>
              </a:ext>
            </a:extLst>
          </p:cNvPr>
          <p:cNvSpPr>
            <a:spLocks noGrp="1"/>
          </p:cNvSpPr>
          <p:nvPr>
            <p:ph type="sldNum" sz="quarter" idx="12"/>
          </p:nvPr>
        </p:nvSpPr>
        <p:spPr/>
        <p:txBody>
          <a:bodyPr/>
          <a:lstStyle/>
          <a:p>
            <a:fld id="{61E25E67-CBB9-434B-BBF7-0A5E970272B8}" type="slidenum">
              <a:rPr lang="en-GB" smtClean="0"/>
              <a:t>78</a:t>
            </a:fld>
            <a:endParaRPr lang="en-GB" dirty="0"/>
          </a:p>
        </p:txBody>
      </p:sp>
    </p:spTree>
    <p:extLst>
      <p:ext uri="{BB962C8B-B14F-4D97-AF65-F5344CB8AC3E}">
        <p14:creationId xmlns:p14="http://schemas.microsoft.com/office/powerpoint/2010/main" val="1838385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A8D366-3296-A7D4-8FFF-0521C516BF27}"/>
              </a:ext>
            </a:extLst>
          </p:cNvPr>
          <p:cNvSpPr>
            <a:spLocks noGrp="1"/>
          </p:cNvSpPr>
          <p:nvPr>
            <p:ph type="title"/>
          </p:nvPr>
        </p:nvSpPr>
        <p:spPr>
          <a:xfrm>
            <a:off x="383119" y="309033"/>
            <a:ext cx="10033000" cy="910167"/>
          </a:xfrm>
        </p:spPr>
        <p:txBody>
          <a:bodyPr/>
          <a:lstStyle/>
          <a:p>
            <a:r>
              <a:rPr lang="en-US" sz="2100" b="1" dirty="0">
                <a:solidFill>
                  <a:srgbClr val="002060"/>
                </a:solidFill>
              </a:rPr>
              <a:t>Example :- Two sibling components that need to share the same state</a:t>
            </a:r>
            <a:br>
              <a:rPr lang="en-US" sz="2100" b="1" dirty="0">
                <a:solidFill>
                  <a:schemeClr val="tx1"/>
                </a:solidFill>
              </a:rPr>
            </a:br>
            <a:r>
              <a:rPr lang="en-US" sz="2100" b="1" dirty="0">
                <a:solidFill>
                  <a:schemeClr val="tx1"/>
                </a:solidFill>
              </a:rPr>
              <a:t>	</a:t>
            </a:r>
            <a:br>
              <a:rPr lang="en-US" sz="2100" b="1" dirty="0">
                <a:solidFill>
                  <a:schemeClr val="tx1"/>
                </a:solidFill>
              </a:rPr>
            </a:br>
            <a:r>
              <a:rPr lang="en-US" sz="2100" b="1" dirty="0">
                <a:solidFill>
                  <a:schemeClr val="tx1"/>
                </a:solidFill>
              </a:rPr>
              <a:t>            </a:t>
            </a:r>
            <a:r>
              <a:rPr lang="en-US" sz="1400" b="1" dirty="0">
                <a:solidFill>
                  <a:schemeClr val="tx1"/>
                </a:solidFill>
              </a:rPr>
              <a:t>Without Lifting State                                                                                              With State Lifting</a:t>
            </a:r>
            <a:endParaRPr lang="en-US" sz="2100" b="1" dirty="0">
              <a:solidFill>
                <a:schemeClr val="tx1"/>
              </a:solidFill>
            </a:endParaRPr>
          </a:p>
        </p:txBody>
      </p:sp>
      <p:sp>
        <p:nvSpPr>
          <p:cNvPr id="4" name="Footer Placeholder 3">
            <a:extLst>
              <a:ext uri="{FF2B5EF4-FFF2-40B4-BE49-F238E27FC236}">
                <a16:creationId xmlns:a16="http://schemas.microsoft.com/office/drawing/2014/main" id="{83A0D09C-33CB-97DB-0E7A-7937D3B90786}"/>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2CD60BA4-E0EE-5D86-1892-15F6E994E6F5}"/>
              </a:ext>
            </a:extLst>
          </p:cNvPr>
          <p:cNvSpPr>
            <a:spLocks noGrp="1"/>
          </p:cNvSpPr>
          <p:nvPr>
            <p:ph type="sldNum" sz="quarter" idx="12"/>
          </p:nvPr>
        </p:nvSpPr>
        <p:spPr/>
        <p:txBody>
          <a:bodyPr/>
          <a:lstStyle/>
          <a:p>
            <a:fld id="{61E25E67-CBB9-434B-BBF7-0A5E970272B8}" type="slidenum">
              <a:rPr lang="en-GB" smtClean="0"/>
              <a:t>79</a:t>
            </a:fld>
            <a:endParaRPr lang="en-GB" dirty="0"/>
          </a:p>
        </p:txBody>
      </p:sp>
      <p:pic>
        <p:nvPicPr>
          <p:cNvPr id="10" name="Picture 9">
            <a:extLst>
              <a:ext uri="{FF2B5EF4-FFF2-40B4-BE49-F238E27FC236}">
                <a16:creationId xmlns:a16="http://schemas.microsoft.com/office/drawing/2014/main" id="{1A47F2A1-ED82-2C7D-90A1-3A558A735825}"/>
              </a:ext>
            </a:extLst>
          </p:cNvPr>
          <p:cNvPicPr>
            <a:picLocks noChangeAspect="1"/>
          </p:cNvPicPr>
          <p:nvPr/>
        </p:nvPicPr>
        <p:blipFill>
          <a:blip r:embed="rId2"/>
          <a:stretch>
            <a:fillRect/>
          </a:stretch>
        </p:blipFill>
        <p:spPr>
          <a:xfrm>
            <a:off x="1124799" y="1303875"/>
            <a:ext cx="4199041" cy="5094710"/>
          </a:xfrm>
          <a:prstGeom prst="rect">
            <a:avLst/>
          </a:prstGeom>
        </p:spPr>
      </p:pic>
      <p:pic>
        <p:nvPicPr>
          <p:cNvPr id="12" name="Picture 11">
            <a:extLst>
              <a:ext uri="{FF2B5EF4-FFF2-40B4-BE49-F238E27FC236}">
                <a16:creationId xmlns:a16="http://schemas.microsoft.com/office/drawing/2014/main" id="{8E0A9CED-5443-1341-64B3-4D53AD2A1D63}"/>
              </a:ext>
            </a:extLst>
          </p:cNvPr>
          <p:cNvPicPr>
            <a:picLocks noChangeAspect="1"/>
          </p:cNvPicPr>
          <p:nvPr/>
        </p:nvPicPr>
        <p:blipFill>
          <a:blip r:embed="rId3"/>
          <a:stretch>
            <a:fillRect/>
          </a:stretch>
        </p:blipFill>
        <p:spPr>
          <a:xfrm>
            <a:off x="6778393" y="1303875"/>
            <a:ext cx="4809568" cy="5051053"/>
          </a:xfrm>
          <a:prstGeom prst="rect">
            <a:avLst/>
          </a:prstGeom>
        </p:spPr>
      </p:pic>
    </p:spTree>
    <p:extLst>
      <p:ext uri="{BB962C8B-B14F-4D97-AF65-F5344CB8AC3E}">
        <p14:creationId xmlns:p14="http://schemas.microsoft.com/office/powerpoint/2010/main" val="3386390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B5FD-0161-F147-FB91-94C86D64172F}"/>
              </a:ext>
            </a:extLst>
          </p:cNvPr>
          <p:cNvSpPr>
            <a:spLocks noGrp="1"/>
          </p:cNvSpPr>
          <p:nvPr>
            <p:ph type="title"/>
          </p:nvPr>
        </p:nvSpPr>
        <p:spPr/>
        <p:txBody>
          <a:bodyPr/>
          <a:lstStyle/>
          <a:p>
            <a:r>
              <a:rPr lang="en-US" dirty="0"/>
              <a:t>Block Body Syntax (for multiple statements):</a:t>
            </a:r>
            <a:br>
              <a:rPr lang="en-US" dirty="0"/>
            </a:br>
            <a:endParaRPr lang="en-US" dirty="0"/>
          </a:p>
        </p:txBody>
      </p:sp>
      <p:sp>
        <p:nvSpPr>
          <p:cNvPr id="5" name="Content Placeholder 4"/>
          <p:cNvSpPr>
            <a:spLocks noGrp="1"/>
          </p:cNvSpPr>
          <p:nvPr>
            <p:ph idx="1"/>
          </p:nvPr>
        </p:nvSpPr>
        <p:spPr>
          <a:xfrm>
            <a:off x="71120" y="1300481"/>
            <a:ext cx="10344997" cy="4865372"/>
          </a:xfrm>
        </p:spPr>
        <p:txBody>
          <a:bodyPr/>
          <a:lstStyle/>
          <a:p>
            <a:pPr lvl="2"/>
            <a:r>
              <a:rPr lang="en-US" sz="2100" dirty="0"/>
              <a:t>With return statement:</a:t>
            </a:r>
          </a:p>
          <a:p>
            <a:pPr lvl="2"/>
            <a:endParaRPr lang="en-US" sz="1800" b="1" dirty="0"/>
          </a:p>
          <a:p>
            <a:pPr lvl="2"/>
            <a:endParaRPr lang="en-US" sz="1800" b="1" dirty="0"/>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8</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172799" y="741659"/>
            <a:ext cx="11793913" cy="835766"/>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defTabSz="914377">
              <a:defRPr/>
            </a:pPr>
            <a:endParaRPr lang="en-US" sz="2667" b="1" dirty="0">
              <a:solidFill>
                <a:srgbClr val="063954"/>
              </a:solidFill>
              <a:latin typeface="Arial" panose="020B0604020202020204"/>
            </a:endParaRPr>
          </a:p>
        </p:txBody>
      </p:sp>
      <p:pic>
        <p:nvPicPr>
          <p:cNvPr id="3" name="Picture 2">
            <a:extLst>
              <a:ext uri="{FF2B5EF4-FFF2-40B4-BE49-F238E27FC236}">
                <a16:creationId xmlns:a16="http://schemas.microsoft.com/office/drawing/2014/main" id="{0B8EADFD-34D6-CAA2-936E-54585AD04951}"/>
              </a:ext>
            </a:extLst>
          </p:cNvPr>
          <p:cNvPicPr>
            <a:picLocks noChangeAspect="1"/>
          </p:cNvPicPr>
          <p:nvPr/>
        </p:nvPicPr>
        <p:blipFill>
          <a:blip r:embed="rId2"/>
          <a:stretch>
            <a:fillRect/>
          </a:stretch>
        </p:blipFill>
        <p:spPr>
          <a:xfrm>
            <a:off x="535519" y="1895830"/>
            <a:ext cx="6728514" cy="1837337"/>
          </a:xfrm>
          <a:prstGeom prst="rect">
            <a:avLst/>
          </a:prstGeom>
        </p:spPr>
      </p:pic>
    </p:spTree>
    <p:extLst>
      <p:ext uri="{BB962C8B-B14F-4D97-AF65-F5344CB8AC3E}">
        <p14:creationId xmlns:p14="http://schemas.microsoft.com/office/powerpoint/2010/main" val="2110472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1C953C0-5EC1-32C8-199D-C9F01361761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33" b="0" i="0" u="none" strike="noStrike" kern="1200" cap="none" spc="0" normalizeH="0" baseline="0" noProof="0" dirty="0">
                <a:ln>
                  <a:noFill/>
                </a:ln>
                <a:solidFill>
                  <a:srgbClr val="53565A"/>
                </a:solidFill>
                <a:effectLst/>
                <a:uLnTx/>
                <a:uFillTx/>
                <a:latin typeface="Tietoevry Sans 1 Light"/>
                <a:ea typeface="+mn-ea"/>
                <a:cs typeface="+mn-cs"/>
              </a:rPr>
              <a:t>TietoEVRY Confidential</a:t>
            </a:r>
          </a:p>
        </p:txBody>
      </p:sp>
      <p:sp>
        <p:nvSpPr>
          <p:cNvPr id="5" name="Slide Number Placeholder 4">
            <a:extLst>
              <a:ext uri="{FF2B5EF4-FFF2-40B4-BE49-F238E27FC236}">
                <a16:creationId xmlns:a16="http://schemas.microsoft.com/office/drawing/2014/main" id="{C9CD332D-0262-49EF-A8D7-EC047B026A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E25E67-CBB9-434B-BBF7-0A5E970272B8}" type="slidenum">
              <a:rPr kumimoji="0" lang="en-GB" sz="933" b="0" i="0" u="none" strike="noStrike" kern="1200" cap="none" spc="0" normalizeH="0" baseline="0" noProof="0" smtClean="0">
                <a:ln>
                  <a:noFill/>
                </a:ln>
                <a:solidFill>
                  <a:srgbClr val="53565A"/>
                </a:solidFill>
                <a:effectLst/>
                <a:uLnTx/>
                <a:uFillTx/>
                <a:latin typeface="Tietoevry Sans 1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GB" sz="933" b="0" i="0" u="none" strike="noStrike" kern="1200" cap="none" spc="0" normalizeH="0" baseline="0" noProof="0" dirty="0">
              <a:ln>
                <a:noFill/>
              </a:ln>
              <a:solidFill>
                <a:srgbClr val="53565A"/>
              </a:solidFill>
              <a:effectLst/>
              <a:uLnTx/>
              <a:uFillTx/>
              <a:latin typeface="Tietoevry Sans 1 Light"/>
              <a:ea typeface="+mn-ea"/>
              <a:cs typeface="+mn-cs"/>
            </a:endParaRPr>
          </a:p>
        </p:txBody>
      </p:sp>
      <p:sp>
        <p:nvSpPr>
          <p:cNvPr id="2" name="Title 1">
            <a:extLst>
              <a:ext uri="{FF2B5EF4-FFF2-40B4-BE49-F238E27FC236}">
                <a16:creationId xmlns:a16="http://schemas.microsoft.com/office/drawing/2014/main" id="{7F3EA62D-D539-BE7F-5C6B-80FEDB8A7056}"/>
              </a:ext>
            </a:extLst>
          </p:cNvPr>
          <p:cNvSpPr>
            <a:spLocks noGrp="1"/>
          </p:cNvSpPr>
          <p:nvPr>
            <p:ph type="title"/>
          </p:nvPr>
        </p:nvSpPr>
        <p:spPr>
          <a:xfrm>
            <a:off x="352637" y="266551"/>
            <a:ext cx="5232400" cy="1308249"/>
          </a:xfrm>
        </p:spPr>
        <p:txBody>
          <a:bodyPr/>
          <a:lstStyle/>
          <a:p>
            <a:r>
              <a:rPr lang="en-US" dirty="0"/>
              <a:t>Advanced React 18</a:t>
            </a:r>
            <a:br>
              <a:rPr lang="en-US" dirty="0"/>
            </a:br>
            <a:endParaRPr lang="en-US" dirty="0"/>
          </a:p>
        </p:txBody>
      </p:sp>
      <p:sp>
        <p:nvSpPr>
          <p:cNvPr id="3" name="Content Placeholder 2">
            <a:extLst>
              <a:ext uri="{FF2B5EF4-FFF2-40B4-BE49-F238E27FC236}">
                <a16:creationId xmlns:a16="http://schemas.microsoft.com/office/drawing/2014/main" id="{66BFB155-2CA1-FFA4-4BDC-D777B191BE73}"/>
              </a:ext>
            </a:extLst>
          </p:cNvPr>
          <p:cNvSpPr>
            <a:spLocks noGrp="1"/>
          </p:cNvSpPr>
          <p:nvPr>
            <p:ph idx="4294967295"/>
          </p:nvPr>
        </p:nvSpPr>
        <p:spPr>
          <a:xfrm>
            <a:off x="352638" y="1574799"/>
            <a:ext cx="9297776" cy="4591051"/>
          </a:xfrm>
        </p:spPr>
        <p:txBody>
          <a:bodyPr>
            <a:normAutofit/>
          </a:bodyPr>
          <a:lstStyle/>
          <a:p>
            <a:r>
              <a:rPr lang="en-US" sz="2400" dirty="0"/>
              <a:t>useState</a:t>
            </a:r>
          </a:p>
          <a:p>
            <a:r>
              <a:rPr lang="en-US" sz="2400" dirty="0"/>
              <a:t>useEffect</a:t>
            </a:r>
          </a:p>
          <a:p>
            <a:r>
              <a:rPr lang="en-US" sz="2400" dirty="0"/>
              <a:t>useContext</a:t>
            </a:r>
          </a:p>
          <a:p>
            <a:r>
              <a:rPr lang="en-US" sz="2400" dirty="0">
                <a:latin typeface="+mj-lt"/>
                <a:ea typeface="Aptos" panose="020B0004020202020204" pitchFamily="34" charset="0"/>
              </a:rPr>
              <a:t>u</a:t>
            </a:r>
            <a:r>
              <a:rPr lang="en-US" sz="2400" dirty="0">
                <a:effectLst/>
                <a:latin typeface="+mj-lt"/>
                <a:ea typeface="Aptos" panose="020B0004020202020204" pitchFamily="34" charset="0"/>
              </a:rPr>
              <a:t>seRef</a:t>
            </a:r>
          </a:p>
          <a:p>
            <a:r>
              <a:rPr lang="en-US" sz="2400" dirty="0">
                <a:latin typeface="+mj-lt"/>
              </a:rPr>
              <a:t>useReducer</a:t>
            </a:r>
          </a:p>
          <a:p>
            <a:r>
              <a:rPr lang="en-US" sz="2400" dirty="0">
                <a:latin typeface="+mj-lt"/>
              </a:rPr>
              <a:t>useLayoutEffect</a:t>
            </a:r>
          </a:p>
          <a:p>
            <a:r>
              <a:rPr lang="en-US" sz="2400" dirty="0">
                <a:latin typeface="+mj-lt"/>
              </a:rPr>
              <a:t>useMemo</a:t>
            </a:r>
          </a:p>
        </p:txBody>
      </p:sp>
    </p:spTree>
    <p:extLst>
      <p:ext uri="{BB962C8B-B14F-4D97-AF65-F5344CB8AC3E}">
        <p14:creationId xmlns:p14="http://schemas.microsoft.com/office/powerpoint/2010/main" val="3172126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05ADB0-6F30-AE76-7DBD-AF727FFA1EF9}"/>
              </a:ext>
            </a:extLst>
          </p:cNvPr>
          <p:cNvSpPr>
            <a:spLocks noGrp="1"/>
          </p:cNvSpPr>
          <p:nvPr>
            <p:ph type="title"/>
          </p:nvPr>
        </p:nvSpPr>
        <p:spPr/>
        <p:txBody>
          <a:bodyPr/>
          <a:lstStyle/>
          <a:p>
            <a:r>
              <a:rPr lang="en-US" dirty="0"/>
              <a:t>useState</a:t>
            </a:r>
          </a:p>
        </p:txBody>
      </p:sp>
      <p:sp>
        <p:nvSpPr>
          <p:cNvPr id="6" name="Content Placeholder 5">
            <a:extLst>
              <a:ext uri="{FF2B5EF4-FFF2-40B4-BE49-F238E27FC236}">
                <a16:creationId xmlns:a16="http://schemas.microsoft.com/office/drawing/2014/main" id="{4F2CDCA0-CF9F-9F6A-0A16-41A009F19A37}"/>
              </a:ext>
            </a:extLst>
          </p:cNvPr>
          <p:cNvSpPr>
            <a:spLocks noGrp="1"/>
          </p:cNvSpPr>
          <p:nvPr>
            <p:ph idx="1"/>
          </p:nvPr>
        </p:nvSpPr>
        <p:spPr>
          <a:xfrm>
            <a:off x="383116" y="1026160"/>
            <a:ext cx="11415890" cy="5415279"/>
          </a:xfrm>
        </p:spPr>
        <p:txBody>
          <a:bodyPr/>
          <a:lstStyle/>
          <a:p>
            <a:r>
              <a:rPr lang="en-US" sz="2100" dirty="0"/>
              <a:t>It allows you to add state variables to your functional components, making it easier to manage and track changes in your component's data.</a:t>
            </a:r>
          </a:p>
          <a:p>
            <a:r>
              <a:rPr lang="en-US" sz="2100" b="1" dirty="0"/>
              <a:t>Importing useState :- </a:t>
            </a:r>
            <a:r>
              <a:rPr lang="en-US" sz="2100" dirty="0"/>
              <a:t>First, you need to import useState from the react package.</a:t>
            </a:r>
          </a:p>
          <a:p>
            <a:endParaRPr lang="en-US" sz="2100" dirty="0"/>
          </a:p>
          <a:p>
            <a:pPr marL="0" indent="0">
              <a:buNone/>
            </a:pPr>
            <a:endParaRPr lang="en-US" sz="2100" dirty="0"/>
          </a:p>
          <a:p>
            <a:pPr marL="0" indent="0">
              <a:buNone/>
            </a:pPr>
            <a:endParaRPr lang="en-US" sz="2100" dirty="0"/>
          </a:p>
          <a:p>
            <a:pPr marL="0" indent="0">
              <a:buNone/>
            </a:pPr>
            <a:r>
              <a:rPr lang="en-US" sz="2100" b="1" dirty="0"/>
              <a:t>Using useState</a:t>
            </a:r>
          </a:p>
          <a:p>
            <a:pPr marL="0" indent="0">
              <a:buNone/>
            </a:pPr>
            <a:r>
              <a:rPr lang="en-US" sz="2100" dirty="0"/>
              <a:t>To use useState, you call it within your functional component. It returns an array with two elements:</a:t>
            </a:r>
          </a:p>
          <a:p>
            <a:pPr marL="457200" indent="-457200">
              <a:buFont typeface="+mj-lt"/>
              <a:buAutoNum type="arabicPeriod"/>
            </a:pPr>
            <a:r>
              <a:rPr lang="en-US" sz="2100" dirty="0"/>
              <a:t>The current state value.</a:t>
            </a:r>
          </a:p>
          <a:p>
            <a:pPr marL="457200" indent="-457200">
              <a:buFont typeface="+mj-lt"/>
              <a:buAutoNum type="arabicPeriod"/>
            </a:pPr>
            <a:r>
              <a:rPr lang="en-US" sz="2100" dirty="0"/>
              <a:t>A function to update that state.</a:t>
            </a:r>
          </a:p>
          <a:p>
            <a:pPr marL="0" indent="0">
              <a:buNone/>
            </a:pPr>
            <a:endParaRPr lang="en-US" dirty="0"/>
          </a:p>
        </p:txBody>
      </p:sp>
      <p:sp>
        <p:nvSpPr>
          <p:cNvPr id="2" name="Footer Placeholder 1">
            <a:extLst>
              <a:ext uri="{FF2B5EF4-FFF2-40B4-BE49-F238E27FC236}">
                <a16:creationId xmlns:a16="http://schemas.microsoft.com/office/drawing/2014/main" id="{9B8F238A-A8E4-D0F4-DE39-E1C1DF75B149}"/>
              </a:ext>
            </a:extLst>
          </p:cNvPr>
          <p:cNvSpPr>
            <a:spLocks noGrp="1"/>
          </p:cNvSpPr>
          <p:nvPr>
            <p:ph type="ftr" sz="quarter" idx="11"/>
          </p:nvPr>
        </p:nvSpPr>
        <p:spPr/>
        <p:txBody>
          <a:bodyPr/>
          <a:lstStyle/>
          <a:p>
            <a:r>
              <a:rPr lang="en-GB"/>
              <a:t>Internal</a:t>
            </a:r>
            <a:endParaRPr lang="en-GB" dirty="0"/>
          </a:p>
        </p:txBody>
      </p:sp>
      <p:sp>
        <p:nvSpPr>
          <p:cNvPr id="3" name="Slide Number Placeholder 2">
            <a:extLst>
              <a:ext uri="{FF2B5EF4-FFF2-40B4-BE49-F238E27FC236}">
                <a16:creationId xmlns:a16="http://schemas.microsoft.com/office/drawing/2014/main" id="{A2B7A2EA-A8DB-E6E6-6B42-00FC338FB8D3}"/>
              </a:ext>
            </a:extLst>
          </p:cNvPr>
          <p:cNvSpPr>
            <a:spLocks noGrp="1"/>
          </p:cNvSpPr>
          <p:nvPr>
            <p:ph type="sldNum" sz="quarter" idx="12"/>
          </p:nvPr>
        </p:nvSpPr>
        <p:spPr/>
        <p:txBody>
          <a:bodyPr/>
          <a:lstStyle/>
          <a:p>
            <a:fld id="{61E25E67-CBB9-434B-BBF7-0A5E970272B8}" type="slidenum">
              <a:rPr lang="en-GB" smtClean="0"/>
              <a:pPr/>
              <a:t>81</a:t>
            </a:fld>
            <a:endParaRPr lang="en-GB" dirty="0"/>
          </a:p>
        </p:txBody>
      </p:sp>
      <p:pic>
        <p:nvPicPr>
          <p:cNvPr id="10" name="Picture 9">
            <a:extLst>
              <a:ext uri="{FF2B5EF4-FFF2-40B4-BE49-F238E27FC236}">
                <a16:creationId xmlns:a16="http://schemas.microsoft.com/office/drawing/2014/main" id="{DF6A5DAA-3418-1404-C1F2-B6D18427A86C}"/>
              </a:ext>
            </a:extLst>
          </p:cNvPr>
          <p:cNvPicPr>
            <a:picLocks noChangeAspect="1"/>
          </p:cNvPicPr>
          <p:nvPr/>
        </p:nvPicPr>
        <p:blipFill>
          <a:blip r:embed="rId2"/>
          <a:stretch>
            <a:fillRect/>
          </a:stretch>
        </p:blipFill>
        <p:spPr>
          <a:xfrm>
            <a:off x="578404" y="2198784"/>
            <a:ext cx="4692031" cy="513935"/>
          </a:xfrm>
          <a:prstGeom prst="rect">
            <a:avLst/>
          </a:prstGeom>
        </p:spPr>
      </p:pic>
    </p:spTree>
    <p:extLst>
      <p:ext uri="{BB962C8B-B14F-4D97-AF65-F5344CB8AC3E}">
        <p14:creationId xmlns:p14="http://schemas.microsoft.com/office/powerpoint/2010/main" val="3940893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3EE1-C248-43A5-C0FA-CAE31FC3DCA6}"/>
              </a:ext>
            </a:extLst>
          </p:cNvPr>
          <p:cNvSpPr>
            <a:spLocks noGrp="1"/>
          </p:cNvSpPr>
          <p:nvPr>
            <p:ph type="title"/>
          </p:nvPr>
        </p:nvSpPr>
        <p:spPr/>
        <p:txBody>
          <a:bodyPr/>
          <a:lstStyle/>
          <a:p>
            <a:r>
              <a:rPr lang="en-US" dirty="0"/>
              <a:t>useState Example</a:t>
            </a:r>
          </a:p>
        </p:txBody>
      </p:sp>
      <p:pic>
        <p:nvPicPr>
          <p:cNvPr id="7" name="Content Placeholder 6">
            <a:extLst>
              <a:ext uri="{FF2B5EF4-FFF2-40B4-BE49-F238E27FC236}">
                <a16:creationId xmlns:a16="http://schemas.microsoft.com/office/drawing/2014/main" id="{7EF269B1-68E8-1C8F-86C1-E578279829DD}"/>
              </a:ext>
            </a:extLst>
          </p:cNvPr>
          <p:cNvPicPr>
            <a:picLocks noGrp="1" noChangeAspect="1"/>
          </p:cNvPicPr>
          <p:nvPr>
            <p:ph idx="1"/>
          </p:nvPr>
        </p:nvPicPr>
        <p:blipFill>
          <a:blip r:embed="rId2"/>
          <a:stretch>
            <a:fillRect/>
          </a:stretch>
        </p:blipFill>
        <p:spPr>
          <a:xfrm>
            <a:off x="472526" y="1087120"/>
            <a:ext cx="8783234" cy="4504486"/>
          </a:xfrm>
        </p:spPr>
      </p:pic>
      <p:sp>
        <p:nvSpPr>
          <p:cNvPr id="4" name="Footer Placeholder 3">
            <a:extLst>
              <a:ext uri="{FF2B5EF4-FFF2-40B4-BE49-F238E27FC236}">
                <a16:creationId xmlns:a16="http://schemas.microsoft.com/office/drawing/2014/main" id="{5F21DAA5-FF93-D162-2D2D-E9B2C9317068}"/>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76F0B164-7C51-5836-7295-989472E54FA2}"/>
              </a:ext>
            </a:extLst>
          </p:cNvPr>
          <p:cNvSpPr>
            <a:spLocks noGrp="1"/>
          </p:cNvSpPr>
          <p:nvPr>
            <p:ph type="sldNum" sz="quarter" idx="12"/>
          </p:nvPr>
        </p:nvSpPr>
        <p:spPr/>
        <p:txBody>
          <a:bodyPr/>
          <a:lstStyle/>
          <a:p>
            <a:fld id="{61E25E67-CBB9-434B-BBF7-0A5E970272B8}" type="slidenum">
              <a:rPr lang="en-GB" smtClean="0"/>
              <a:t>82</a:t>
            </a:fld>
            <a:endParaRPr lang="en-GB" dirty="0"/>
          </a:p>
        </p:txBody>
      </p:sp>
    </p:spTree>
    <p:extLst>
      <p:ext uri="{BB962C8B-B14F-4D97-AF65-F5344CB8AC3E}">
        <p14:creationId xmlns:p14="http://schemas.microsoft.com/office/powerpoint/2010/main" val="17846306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C40F-0868-B59D-8B23-52F469C75BF7}"/>
              </a:ext>
            </a:extLst>
          </p:cNvPr>
          <p:cNvSpPr>
            <a:spLocks noGrp="1"/>
          </p:cNvSpPr>
          <p:nvPr>
            <p:ph type="title"/>
          </p:nvPr>
        </p:nvSpPr>
        <p:spPr/>
        <p:txBody>
          <a:bodyPr/>
          <a:lstStyle/>
          <a:p>
            <a:r>
              <a:rPr lang="en-US" dirty="0"/>
              <a:t>useEffect</a:t>
            </a:r>
          </a:p>
        </p:txBody>
      </p:sp>
      <p:sp>
        <p:nvSpPr>
          <p:cNvPr id="3" name="Content Placeholder 2">
            <a:extLst>
              <a:ext uri="{FF2B5EF4-FFF2-40B4-BE49-F238E27FC236}">
                <a16:creationId xmlns:a16="http://schemas.microsoft.com/office/drawing/2014/main" id="{D7125244-265A-BA9A-8A92-CE6D6F469106}"/>
              </a:ext>
            </a:extLst>
          </p:cNvPr>
          <p:cNvSpPr>
            <a:spLocks noGrp="1"/>
          </p:cNvSpPr>
          <p:nvPr>
            <p:ph idx="1"/>
          </p:nvPr>
        </p:nvSpPr>
        <p:spPr>
          <a:xfrm>
            <a:off x="383119" y="1137921"/>
            <a:ext cx="11415886" cy="5027932"/>
          </a:xfrm>
        </p:spPr>
        <p:txBody>
          <a:bodyPr>
            <a:normAutofit/>
          </a:bodyPr>
          <a:lstStyle/>
          <a:p>
            <a:r>
              <a:rPr lang="en-US" sz="2100" dirty="0"/>
              <a:t>useEffect is a hook that lets you perform side effects in function components. </a:t>
            </a:r>
          </a:p>
          <a:p>
            <a:r>
              <a:rPr lang="en-US" sz="2100" dirty="0"/>
              <a:t>Side effects are operations that interact with the outside world, such as fetching data, updating the DOM, or setting up subscriptions.</a:t>
            </a:r>
            <a:br>
              <a:rPr lang="en-US" sz="2100" dirty="0"/>
            </a:br>
            <a:br>
              <a:rPr lang="en-US" sz="2100" dirty="0"/>
            </a:br>
            <a:r>
              <a:rPr lang="en-US" sz="2100" b="1" dirty="0"/>
              <a:t>There are three variation in UseEffect hook:</a:t>
            </a:r>
            <a:br>
              <a:rPr lang="en-US" sz="2100" b="1" dirty="0"/>
            </a:br>
            <a:endParaRPr lang="en-US" sz="2100" b="1" dirty="0"/>
          </a:p>
          <a:p>
            <a:pPr lvl="1"/>
            <a:r>
              <a:rPr lang="en-US" sz="2100" dirty="0"/>
              <a:t>useEffect without dependencies           </a:t>
            </a:r>
            <a:br>
              <a:rPr lang="en-US" sz="2100" dirty="0"/>
            </a:br>
            <a:endParaRPr lang="en-US" sz="2100" dirty="0"/>
          </a:p>
          <a:p>
            <a:pPr lvl="1"/>
            <a:r>
              <a:rPr lang="en-US" sz="2100" dirty="0"/>
              <a:t>useEffect with an empty array</a:t>
            </a:r>
            <a:br>
              <a:rPr lang="en-US" sz="2100" dirty="0"/>
            </a:br>
            <a:endParaRPr lang="en-US" sz="2100" dirty="0"/>
          </a:p>
          <a:p>
            <a:pPr lvl="1"/>
            <a:r>
              <a:rPr lang="en-US" sz="2100" dirty="0"/>
              <a:t>useEffect with variables</a:t>
            </a:r>
          </a:p>
          <a:p>
            <a:pPr marL="0" indent="0">
              <a:buNone/>
            </a:pPr>
            <a:endParaRPr lang="en-US" sz="2100" dirty="0"/>
          </a:p>
          <a:p>
            <a:pPr marL="0" indent="0">
              <a:buNone/>
            </a:pPr>
            <a:endParaRPr lang="en-US" sz="2100" dirty="0"/>
          </a:p>
        </p:txBody>
      </p:sp>
      <p:sp>
        <p:nvSpPr>
          <p:cNvPr id="4" name="Footer Placeholder 3">
            <a:extLst>
              <a:ext uri="{FF2B5EF4-FFF2-40B4-BE49-F238E27FC236}">
                <a16:creationId xmlns:a16="http://schemas.microsoft.com/office/drawing/2014/main" id="{56B9CD26-941E-4506-9E54-0A4342C3EF9B}"/>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BFA6416A-AFF0-9F1E-A7F5-7F9B41365B01}"/>
              </a:ext>
            </a:extLst>
          </p:cNvPr>
          <p:cNvSpPr>
            <a:spLocks noGrp="1"/>
          </p:cNvSpPr>
          <p:nvPr>
            <p:ph type="sldNum" sz="quarter" idx="12"/>
          </p:nvPr>
        </p:nvSpPr>
        <p:spPr/>
        <p:txBody>
          <a:bodyPr/>
          <a:lstStyle/>
          <a:p>
            <a:fld id="{61E25E67-CBB9-434B-BBF7-0A5E970272B8}" type="slidenum">
              <a:rPr lang="en-GB" smtClean="0"/>
              <a:t>83</a:t>
            </a:fld>
            <a:endParaRPr lang="en-GB" dirty="0"/>
          </a:p>
        </p:txBody>
      </p:sp>
      <p:pic>
        <p:nvPicPr>
          <p:cNvPr id="8" name="Picture 7">
            <a:extLst>
              <a:ext uri="{FF2B5EF4-FFF2-40B4-BE49-F238E27FC236}">
                <a16:creationId xmlns:a16="http://schemas.microsoft.com/office/drawing/2014/main" id="{CBD44143-C05B-42CF-5371-307E6E43A570}"/>
              </a:ext>
            </a:extLst>
          </p:cNvPr>
          <p:cNvPicPr>
            <a:picLocks noChangeAspect="1"/>
          </p:cNvPicPr>
          <p:nvPr/>
        </p:nvPicPr>
        <p:blipFill>
          <a:blip r:embed="rId2"/>
          <a:stretch>
            <a:fillRect/>
          </a:stretch>
        </p:blipFill>
        <p:spPr>
          <a:xfrm>
            <a:off x="5588000" y="3291840"/>
            <a:ext cx="5843686" cy="1645919"/>
          </a:xfrm>
          <a:prstGeom prst="rect">
            <a:avLst/>
          </a:prstGeom>
        </p:spPr>
      </p:pic>
    </p:spTree>
    <p:extLst>
      <p:ext uri="{BB962C8B-B14F-4D97-AF65-F5344CB8AC3E}">
        <p14:creationId xmlns:p14="http://schemas.microsoft.com/office/powerpoint/2010/main" val="2735568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C40F-0868-B59D-8B23-52F469C75BF7}"/>
              </a:ext>
            </a:extLst>
          </p:cNvPr>
          <p:cNvSpPr>
            <a:spLocks noGrp="1"/>
          </p:cNvSpPr>
          <p:nvPr>
            <p:ph type="title"/>
          </p:nvPr>
        </p:nvSpPr>
        <p:spPr/>
        <p:txBody>
          <a:bodyPr/>
          <a:lstStyle/>
          <a:p>
            <a:r>
              <a:rPr lang="en-US" dirty="0"/>
              <a:t>useContext</a:t>
            </a:r>
          </a:p>
        </p:txBody>
      </p:sp>
      <p:sp>
        <p:nvSpPr>
          <p:cNvPr id="3" name="Content Placeholder 2">
            <a:extLst>
              <a:ext uri="{FF2B5EF4-FFF2-40B4-BE49-F238E27FC236}">
                <a16:creationId xmlns:a16="http://schemas.microsoft.com/office/drawing/2014/main" id="{D7125244-265A-BA9A-8A92-CE6D6F469106}"/>
              </a:ext>
            </a:extLst>
          </p:cNvPr>
          <p:cNvSpPr>
            <a:spLocks noGrp="1"/>
          </p:cNvSpPr>
          <p:nvPr>
            <p:ph idx="1"/>
          </p:nvPr>
        </p:nvSpPr>
        <p:spPr>
          <a:xfrm>
            <a:off x="383119" y="1137921"/>
            <a:ext cx="11415886" cy="5027932"/>
          </a:xfrm>
        </p:spPr>
        <p:txBody>
          <a:bodyPr>
            <a:normAutofit/>
          </a:bodyPr>
          <a:lstStyle/>
          <a:p>
            <a:pPr marL="0" indent="0">
              <a:buNone/>
            </a:pPr>
            <a:r>
              <a:rPr lang="en-US" sz="2100" dirty="0"/>
              <a:t>The React useContext hook allows components to access data from a React context without having to pass props manually at every level.</a:t>
            </a:r>
            <a:br>
              <a:rPr lang="en-US" sz="2100" dirty="0"/>
            </a:br>
            <a:br>
              <a:rPr lang="en-US" sz="2100" dirty="0"/>
            </a:br>
            <a:r>
              <a:rPr lang="en-US" sz="2100" b="1" dirty="0"/>
              <a:t>Why we need useContext Hook:</a:t>
            </a:r>
            <a:br>
              <a:rPr lang="en-US" sz="2100" b="1" dirty="0"/>
            </a:br>
            <a:br>
              <a:rPr lang="en-US" sz="2100" b="1" dirty="0"/>
            </a:br>
            <a:endParaRPr lang="en-US" sz="2100" b="1" dirty="0"/>
          </a:p>
          <a:p>
            <a:pPr marL="0" indent="0">
              <a:buNone/>
            </a:pPr>
            <a:endParaRPr lang="en-US" sz="2100" dirty="0"/>
          </a:p>
        </p:txBody>
      </p:sp>
      <p:sp>
        <p:nvSpPr>
          <p:cNvPr id="4" name="Footer Placeholder 3">
            <a:extLst>
              <a:ext uri="{FF2B5EF4-FFF2-40B4-BE49-F238E27FC236}">
                <a16:creationId xmlns:a16="http://schemas.microsoft.com/office/drawing/2014/main" id="{56B9CD26-941E-4506-9E54-0A4342C3EF9B}"/>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BFA6416A-AFF0-9F1E-A7F5-7F9B41365B01}"/>
              </a:ext>
            </a:extLst>
          </p:cNvPr>
          <p:cNvSpPr>
            <a:spLocks noGrp="1"/>
          </p:cNvSpPr>
          <p:nvPr>
            <p:ph type="sldNum" sz="quarter" idx="12"/>
          </p:nvPr>
        </p:nvSpPr>
        <p:spPr/>
        <p:txBody>
          <a:bodyPr/>
          <a:lstStyle/>
          <a:p>
            <a:fld id="{61E25E67-CBB9-434B-BBF7-0A5E970272B8}" type="slidenum">
              <a:rPr lang="en-GB" smtClean="0"/>
              <a:t>84</a:t>
            </a:fld>
            <a:endParaRPr lang="en-GB" dirty="0"/>
          </a:p>
        </p:txBody>
      </p:sp>
      <p:pic>
        <p:nvPicPr>
          <p:cNvPr id="7" name="Picture 6">
            <a:extLst>
              <a:ext uri="{FF2B5EF4-FFF2-40B4-BE49-F238E27FC236}">
                <a16:creationId xmlns:a16="http://schemas.microsoft.com/office/drawing/2014/main" id="{7429E9D3-8805-FF2B-E7C0-3F9F9020511E}"/>
              </a:ext>
            </a:extLst>
          </p:cNvPr>
          <p:cNvPicPr>
            <a:picLocks noChangeAspect="1"/>
          </p:cNvPicPr>
          <p:nvPr/>
        </p:nvPicPr>
        <p:blipFill>
          <a:blip r:embed="rId2"/>
          <a:stretch>
            <a:fillRect/>
          </a:stretch>
        </p:blipFill>
        <p:spPr>
          <a:xfrm>
            <a:off x="392995" y="2741861"/>
            <a:ext cx="10153085" cy="3423991"/>
          </a:xfrm>
          <a:prstGeom prst="rect">
            <a:avLst/>
          </a:prstGeom>
        </p:spPr>
      </p:pic>
    </p:spTree>
    <p:extLst>
      <p:ext uri="{BB962C8B-B14F-4D97-AF65-F5344CB8AC3E}">
        <p14:creationId xmlns:p14="http://schemas.microsoft.com/office/powerpoint/2010/main" val="20004268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C40F-0868-B59D-8B23-52F469C75BF7}"/>
              </a:ext>
            </a:extLst>
          </p:cNvPr>
          <p:cNvSpPr>
            <a:spLocks noGrp="1"/>
          </p:cNvSpPr>
          <p:nvPr>
            <p:ph type="title"/>
          </p:nvPr>
        </p:nvSpPr>
        <p:spPr/>
        <p:txBody>
          <a:bodyPr/>
          <a:lstStyle/>
          <a:p>
            <a:r>
              <a:rPr lang="en-US" dirty="0"/>
              <a:t>Create Context requires 3 steps</a:t>
            </a:r>
          </a:p>
        </p:txBody>
      </p:sp>
      <p:sp>
        <p:nvSpPr>
          <p:cNvPr id="3" name="Content Placeholder 2">
            <a:extLst>
              <a:ext uri="{FF2B5EF4-FFF2-40B4-BE49-F238E27FC236}">
                <a16:creationId xmlns:a16="http://schemas.microsoft.com/office/drawing/2014/main" id="{D7125244-265A-BA9A-8A92-CE6D6F469106}"/>
              </a:ext>
            </a:extLst>
          </p:cNvPr>
          <p:cNvSpPr>
            <a:spLocks noGrp="1"/>
          </p:cNvSpPr>
          <p:nvPr>
            <p:ph idx="1"/>
          </p:nvPr>
        </p:nvSpPr>
        <p:spPr>
          <a:xfrm>
            <a:off x="383119" y="1137921"/>
            <a:ext cx="11415886" cy="5027932"/>
          </a:xfrm>
        </p:spPr>
        <p:txBody>
          <a:bodyPr>
            <a:normAutofit/>
          </a:bodyPr>
          <a:lstStyle/>
          <a:p>
            <a:pPr marL="0" indent="0">
              <a:buNone/>
            </a:pPr>
            <a:endParaRPr lang="en-US" sz="2100" b="1" dirty="0"/>
          </a:p>
          <a:p>
            <a:pPr lvl="1"/>
            <a:r>
              <a:rPr lang="en-US" sz="2100" dirty="0"/>
              <a:t>Creating the context           </a:t>
            </a:r>
            <a:br>
              <a:rPr lang="en-US" sz="2100" dirty="0"/>
            </a:br>
            <a:endParaRPr lang="en-US" sz="2100" dirty="0"/>
          </a:p>
          <a:p>
            <a:pPr lvl="1"/>
            <a:r>
              <a:rPr lang="en-US" sz="2100" dirty="0"/>
              <a:t>Providing the context</a:t>
            </a:r>
            <a:br>
              <a:rPr lang="en-US" sz="2100" dirty="0"/>
            </a:br>
            <a:endParaRPr lang="en-US" sz="2100" dirty="0"/>
          </a:p>
          <a:p>
            <a:pPr lvl="1"/>
            <a:r>
              <a:rPr lang="en-US" sz="2100" dirty="0"/>
              <a:t>Consuming the context</a:t>
            </a:r>
          </a:p>
          <a:p>
            <a:pPr marL="0" indent="0">
              <a:buNone/>
            </a:pPr>
            <a:endParaRPr lang="en-US" sz="2100" dirty="0"/>
          </a:p>
          <a:p>
            <a:pPr marL="0" indent="0">
              <a:buNone/>
            </a:pPr>
            <a:endParaRPr lang="en-US" sz="2100" dirty="0"/>
          </a:p>
        </p:txBody>
      </p:sp>
      <p:sp>
        <p:nvSpPr>
          <p:cNvPr id="4" name="Footer Placeholder 3">
            <a:extLst>
              <a:ext uri="{FF2B5EF4-FFF2-40B4-BE49-F238E27FC236}">
                <a16:creationId xmlns:a16="http://schemas.microsoft.com/office/drawing/2014/main" id="{56B9CD26-941E-4506-9E54-0A4342C3EF9B}"/>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BFA6416A-AFF0-9F1E-A7F5-7F9B41365B01}"/>
              </a:ext>
            </a:extLst>
          </p:cNvPr>
          <p:cNvSpPr>
            <a:spLocks noGrp="1"/>
          </p:cNvSpPr>
          <p:nvPr>
            <p:ph type="sldNum" sz="quarter" idx="12"/>
          </p:nvPr>
        </p:nvSpPr>
        <p:spPr/>
        <p:txBody>
          <a:bodyPr/>
          <a:lstStyle/>
          <a:p>
            <a:fld id="{61E25E67-CBB9-434B-BBF7-0A5E970272B8}" type="slidenum">
              <a:rPr lang="en-GB" smtClean="0"/>
              <a:t>85</a:t>
            </a:fld>
            <a:endParaRPr lang="en-GB" dirty="0"/>
          </a:p>
        </p:txBody>
      </p:sp>
    </p:spTree>
    <p:extLst>
      <p:ext uri="{BB962C8B-B14F-4D97-AF65-F5344CB8AC3E}">
        <p14:creationId xmlns:p14="http://schemas.microsoft.com/office/powerpoint/2010/main" val="24128061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C40F-0868-B59D-8B23-52F469C75BF7}"/>
              </a:ext>
            </a:extLst>
          </p:cNvPr>
          <p:cNvSpPr>
            <a:spLocks noGrp="1"/>
          </p:cNvSpPr>
          <p:nvPr>
            <p:ph type="title"/>
          </p:nvPr>
        </p:nvSpPr>
        <p:spPr/>
        <p:txBody>
          <a:bodyPr/>
          <a:lstStyle/>
          <a:p>
            <a:r>
              <a:rPr lang="en-US" dirty="0"/>
              <a:t>useRef</a:t>
            </a:r>
          </a:p>
        </p:txBody>
      </p:sp>
      <p:sp>
        <p:nvSpPr>
          <p:cNvPr id="3" name="Content Placeholder 2">
            <a:extLst>
              <a:ext uri="{FF2B5EF4-FFF2-40B4-BE49-F238E27FC236}">
                <a16:creationId xmlns:a16="http://schemas.microsoft.com/office/drawing/2014/main" id="{D7125244-265A-BA9A-8A92-CE6D6F469106}"/>
              </a:ext>
            </a:extLst>
          </p:cNvPr>
          <p:cNvSpPr>
            <a:spLocks noGrp="1"/>
          </p:cNvSpPr>
          <p:nvPr>
            <p:ph idx="1"/>
          </p:nvPr>
        </p:nvSpPr>
        <p:spPr>
          <a:xfrm>
            <a:off x="383119" y="1137921"/>
            <a:ext cx="11415886" cy="5027932"/>
          </a:xfrm>
        </p:spPr>
        <p:txBody>
          <a:bodyPr>
            <a:normAutofit/>
          </a:bodyPr>
          <a:lstStyle/>
          <a:p>
            <a:r>
              <a:rPr lang="en-US" sz="2100" dirty="0"/>
              <a:t>The useRef Hook allows you to persist values between renders.</a:t>
            </a:r>
          </a:p>
          <a:p>
            <a:endParaRPr lang="en-US" sz="2100" dirty="0"/>
          </a:p>
          <a:p>
            <a:r>
              <a:rPr lang="en-US" sz="2100" dirty="0"/>
              <a:t>It can be used to store a mutable value that does not cause a re-render when updated.</a:t>
            </a:r>
          </a:p>
          <a:p>
            <a:endParaRPr lang="en-US" sz="2100" dirty="0"/>
          </a:p>
          <a:p>
            <a:r>
              <a:rPr lang="en-US" sz="2100" dirty="0"/>
              <a:t>It can be used to access a DOM element directly.</a:t>
            </a:r>
          </a:p>
          <a:p>
            <a:endParaRPr lang="en-US" sz="2100" dirty="0"/>
          </a:p>
          <a:p>
            <a:pPr marL="0" indent="0">
              <a:buNone/>
            </a:pPr>
            <a:br>
              <a:rPr lang="en-US" sz="2100" dirty="0"/>
            </a:br>
            <a:br>
              <a:rPr lang="en-US" sz="2100" dirty="0"/>
            </a:br>
            <a:endParaRPr lang="en-US" sz="2100" dirty="0"/>
          </a:p>
          <a:p>
            <a:pPr marL="0" indent="0">
              <a:buNone/>
            </a:pPr>
            <a:endParaRPr lang="en-US" sz="2100" dirty="0"/>
          </a:p>
        </p:txBody>
      </p:sp>
      <p:sp>
        <p:nvSpPr>
          <p:cNvPr id="4" name="Footer Placeholder 3">
            <a:extLst>
              <a:ext uri="{FF2B5EF4-FFF2-40B4-BE49-F238E27FC236}">
                <a16:creationId xmlns:a16="http://schemas.microsoft.com/office/drawing/2014/main" id="{56B9CD26-941E-4506-9E54-0A4342C3EF9B}"/>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BFA6416A-AFF0-9F1E-A7F5-7F9B41365B01}"/>
              </a:ext>
            </a:extLst>
          </p:cNvPr>
          <p:cNvSpPr>
            <a:spLocks noGrp="1"/>
          </p:cNvSpPr>
          <p:nvPr>
            <p:ph type="sldNum" sz="quarter" idx="12"/>
          </p:nvPr>
        </p:nvSpPr>
        <p:spPr/>
        <p:txBody>
          <a:bodyPr/>
          <a:lstStyle/>
          <a:p>
            <a:fld id="{61E25E67-CBB9-434B-BBF7-0A5E970272B8}" type="slidenum">
              <a:rPr lang="en-GB" smtClean="0"/>
              <a:t>86</a:t>
            </a:fld>
            <a:endParaRPr lang="en-GB" dirty="0"/>
          </a:p>
        </p:txBody>
      </p:sp>
      <p:pic>
        <p:nvPicPr>
          <p:cNvPr id="7" name="Picture 6">
            <a:extLst>
              <a:ext uri="{FF2B5EF4-FFF2-40B4-BE49-F238E27FC236}">
                <a16:creationId xmlns:a16="http://schemas.microsoft.com/office/drawing/2014/main" id="{24999C1C-444F-F8C7-83A6-0F0220B8C0E0}"/>
              </a:ext>
            </a:extLst>
          </p:cNvPr>
          <p:cNvPicPr>
            <a:picLocks noChangeAspect="1"/>
          </p:cNvPicPr>
          <p:nvPr/>
        </p:nvPicPr>
        <p:blipFill>
          <a:blip r:embed="rId2"/>
          <a:stretch>
            <a:fillRect/>
          </a:stretch>
        </p:blipFill>
        <p:spPr>
          <a:xfrm>
            <a:off x="1374161" y="3054193"/>
            <a:ext cx="6140766" cy="3111660"/>
          </a:xfrm>
          <a:prstGeom prst="rect">
            <a:avLst/>
          </a:prstGeom>
        </p:spPr>
      </p:pic>
    </p:spTree>
    <p:extLst>
      <p:ext uri="{BB962C8B-B14F-4D97-AF65-F5344CB8AC3E}">
        <p14:creationId xmlns:p14="http://schemas.microsoft.com/office/powerpoint/2010/main" val="4182057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C40F-0868-B59D-8B23-52F469C75BF7}"/>
              </a:ext>
            </a:extLst>
          </p:cNvPr>
          <p:cNvSpPr>
            <a:spLocks noGrp="1"/>
          </p:cNvSpPr>
          <p:nvPr>
            <p:ph type="title"/>
          </p:nvPr>
        </p:nvSpPr>
        <p:spPr/>
        <p:txBody>
          <a:bodyPr/>
          <a:lstStyle/>
          <a:p>
            <a:r>
              <a:rPr lang="en-US" dirty="0"/>
              <a:t>useReducer</a:t>
            </a:r>
          </a:p>
        </p:txBody>
      </p:sp>
      <p:sp>
        <p:nvSpPr>
          <p:cNvPr id="3" name="Content Placeholder 2">
            <a:extLst>
              <a:ext uri="{FF2B5EF4-FFF2-40B4-BE49-F238E27FC236}">
                <a16:creationId xmlns:a16="http://schemas.microsoft.com/office/drawing/2014/main" id="{D7125244-265A-BA9A-8A92-CE6D6F469106}"/>
              </a:ext>
            </a:extLst>
          </p:cNvPr>
          <p:cNvSpPr>
            <a:spLocks noGrp="1"/>
          </p:cNvSpPr>
          <p:nvPr>
            <p:ph idx="1"/>
          </p:nvPr>
        </p:nvSpPr>
        <p:spPr>
          <a:xfrm>
            <a:off x="383119" y="1137921"/>
            <a:ext cx="11415886" cy="5027932"/>
          </a:xfrm>
        </p:spPr>
        <p:txBody>
          <a:bodyPr>
            <a:normAutofit lnSpcReduction="10000"/>
          </a:bodyPr>
          <a:lstStyle/>
          <a:p>
            <a:pPr marL="0" indent="0">
              <a:buNone/>
            </a:pPr>
            <a:r>
              <a:rPr lang="en-US" sz="2100" dirty="0"/>
              <a:t>The useReducer hook in React is a more advanced alternative to useState for managing state in functional components. It is especially useful when dealing with complex state logic or when the next state depends on the previous state.</a:t>
            </a:r>
          </a:p>
          <a:p>
            <a:pPr marL="0" indent="0">
              <a:buNone/>
            </a:pPr>
            <a:endParaRPr lang="en-US" sz="2100" dirty="0"/>
          </a:p>
          <a:p>
            <a:r>
              <a:rPr lang="en-US" sz="2100" dirty="0"/>
              <a:t>The reducer function contains your custom state logic and the initialState can be a simple value but generally will contain an object.</a:t>
            </a:r>
          </a:p>
          <a:p>
            <a:endParaRPr lang="en-US" sz="2100" dirty="0"/>
          </a:p>
          <a:p>
            <a:r>
              <a:rPr lang="en-US" sz="2100" dirty="0"/>
              <a:t>The useReducer Hook returns the current stateand a dispatch method.</a:t>
            </a:r>
            <a:br>
              <a:rPr lang="en-US" sz="2100" dirty="0"/>
            </a:br>
            <a:br>
              <a:rPr lang="en-US" sz="2100" dirty="0"/>
            </a:br>
            <a:endParaRPr lang="en-US" sz="2100" dirty="0"/>
          </a:p>
          <a:p>
            <a:pPr marL="0" indent="0">
              <a:buNone/>
            </a:pPr>
            <a:endParaRPr lang="en-US" sz="2100" dirty="0"/>
          </a:p>
          <a:p>
            <a:pPr marL="0" indent="0">
              <a:buNone/>
            </a:pPr>
            <a:endParaRPr lang="en-US" sz="2100" dirty="0"/>
          </a:p>
          <a:p>
            <a:pPr marL="0" indent="0">
              <a:buNone/>
            </a:pPr>
            <a:br>
              <a:rPr lang="en-US" sz="2100" dirty="0"/>
            </a:br>
            <a:br>
              <a:rPr lang="en-US" sz="2100" dirty="0"/>
            </a:br>
            <a:endParaRPr lang="en-US" sz="2100" dirty="0"/>
          </a:p>
          <a:p>
            <a:pPr marL="0" indent="0">
              <a:buNone/>
            </a:pPr>
            <a:endParaRPr lang="en-US" sz="2100" dirty="0"/>
          </a:p>
        </p:txBody>
      </p:sp>
      <p:sp>
        <p:nvSpPr>
          <p:cNvPr id="4" name="Footer Placeholder 3">
            <a:extLst>
              <a:ext uri="{FF2B5EF4-FFF2-40B4-BE49-F238E27FC236}">
                <a16:creationId xmlns:a16="http://schemas.microsoft.com/office/drawing/2014/main" id="{56B9CD26-941E-4506-9E54-0A4342C3EF9B}"/>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BFA6416A-AFF0-9F1E-A7F5-7F9B41365B01}"/>
              </a:ext>
            </a:extLst>
          </p:cNvPr>
          <p:cNvSpPr>
            <a:spLocks noGrp="1"/>
          </p:cNvSpPr>
          <p:nvPr>
            <p:ph type="sldNum" sz="quarter" idx="12"/>
          </p:nvPr>
        </p:nvSpPr>
        <p:spPr/>
        <p:txBody>
          <a:bodyPr/>
          <a:lstStyle/>
          <a:p>
            <a:fld id="{61E25E67-CBB9-434B-BBF7-0A5E970272B8}" type="slidenum">
              <a:rPr lang="en-GB" smtClean="0"/>
              <a:t>87</a:t>
            </a:fld>
            <a:endParaRPr lang="en-GB" dirty="0"/>
          </a:p>
        </p:txBody>
      </p:sp>
      <p:pic>
        <p:nvPicPr>
          <p:cNvPr id="9" name="Picture 8">
            <a:extLst>
              <a:ext uri="{FF2B5EF4-FFF2-40B4-BE49-F238E27FC236}">
                <a16:creationId xmlns:a16="http://schemas.microsoft.com/office/drawing/2014/main" id="{98B0781F-721B-4223-DA65-E4B681D611AB}"/>
              </a:ext>
            </a:extLst>
          </p:cNvPr>
          <p:cNvPicPr>
            <a:picLocks noChangeAspect="1"/>
          </p:cNvPicPr>
          <p:nvPr/>
        </p:nvPicPr>
        <p:blipFill>
          <a:blip r:embed="rId2"/>
          <a:stretch>
            <a:fillRect/>
          </a:stretch>
        </p:blipFill>
        <p:spPr>
          <a:xfrm>
            <a:off x="383119" y="4339574"/>
            <a:ext cx="8931442" cy="1096026"/>
          </a:xfrm>
          <a:prstGeom prst="rect">
            <a:avLst/>
          </a:prstGeom>
        </p:spPr>
      </p:pic>
    </p:spTree>
    <p:extLst>
      <p:ext uri="{BB962C8B-B14F-4D97-AF65-F5344CB8AC3E}">
        <p14:creationId xmlns:p14="http://schemas.microsoft.com/office/powerpoint/2010/main" val="26461461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C40F-0868-B59D-8B23-52F469C75BF7}"/>
              </a:ext>
            </a:extLst>
          </p:cNvPr>
          <p:cNvSpPr>
            <a:spLocks noGrp="1"/>
          </p:cNvSpPr>
          <p:nvPr>
            <p:ph type="title"/>
          </p:nvPr>
        </p:nvSpPr>
        <p:spPr/>
        <p:txBody>
          <a:bodyPr/>
          <a:lstStyle/>
          <a:p>
            <a:r>
              <a:rPr lang="en-US" dirty="0"/>
              <a:t>useLayoutEffect</a:t>
            </a:r>
          </a:p>
        </p:txBody>
      </p:sp>
      <p:sp>
        <p:nvSpPr>
          <p:cNvPr id="3" name="Content Placeholder 2">
            <a:extLst>
              <a:ext uri="{FF2B5EF4-FFF2-40B4-BE49-F238E27FC236}">
                <a16:creationId xmlns:a16="http://schemas.microsoft.com/office/drawing/2014/main" id="{D7125244-265A-BA9A-8A92-CE6D6F469106}"/>
              </a:ext>
            </a:extLst>
          </p:cNvPr>
          <p:cNvSpPr>
            <a:spLocks noGrp="1"/>
          </p:cNvSpPr>
          <p:nvPr>
            <p:ph idx="1"/>
          </p:nvPr>
        </p:nvSpPr>
        <p:spPr>
          <a:xfrm>
            <a:off x="383119" y="1137921"/>
            <a:ext cx="11415886" cy="5027932"/>
          </a:xfrm>
        </p:spPr>
        <p:txBody>
          <a:bodyPr>
            <a:normAutofit/>
          </a:bodyPr>
          <a:lstStyle/>
          <a:p>
            <a:pPr marL="0" indent="0">
              <a:buNone/>
            </a:pPr>
            <a:r>
              <a:rPr lang="en-US" sz="2100" dirty="0"/>
              <a:t>The useLayoutEffect hook in React is similar to useEffect but it runs synchronously after all DOM mutations. It is used when you need to perform DOM measurements or manipulations that should happen before the browser has a chance to paint, ensuring that the layout changes occur immediately and are reflected before the browser renders the updates to the user.</a:t>
            </a:r>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br>
              <a:rPr lang="en-US" sz="2100" dirty="0"/>
            </a:br>
            <a:br>
              <a:rPr lang="en-US" sz="2100" dirty="0"/>
            </a:br>
            <a:endParaRPr lang="en-US" sz="2100" dirty="0"/>
          </a:p>
          <a:p>
            <a:pPr marL="0" indent="0">
              <a:buNone/>
            </a:pPr>
            <a:endParaRPr lang="en-US" sz="2100" dirty="0"/>
          </a:p>
        </p:txBody>
      </p:sp>
      <p:sp>
        <p:nvSpPr>
          <p:cNvPr id="4" name="Footer Placeholder 3">
            <a:extLst>
              <a:ext uri="{FF2B5EF4-FFF2-40B4-BE49-F238E27FC236}">
                <a16:creationId xmlns:a16="http://schemas.microsoft.com/office/drawing/2014/main" id="{56B9CD26-941E-4506-9E54-0A4342C3EF9B}"/>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BFA6416A-AFF0-9F1E-A7F5-7F9B41365B01}"/>
              </a:ext>
            </a:extLst>
          </p:cNvPr>
          <p:cNvSpPr>
            <a:spLocks noGrp="1"/>
          </p:cNvSpPr>
          <p:nvPr>
            <p:ph type="sldNum" sz="quarter" idx="12"/>
          </p:nvPr>
        </p:nvSpPr>
        <p:spPr/>
        <p:txBody>
          <a:bodyPr/>
          <a:lstStyle/>
          <a:p>
            <a:fld id="{61E25E67-CBB9-434B-BBF7-0A5E970272B8}" type="slidenum">
              <a:rPr lang="en-GB" smtClean="0"/>
              <a:t>88</a:t>
            </a:fld>
            <a:endParaRPr lang="en-GB" dirty="0"/>
          </a:p>
        </p:txBody>
      </p:sp>
      <p:pic>
        <p:nvPicPr>
          <p:cNvPr id="7" name="Picture 6">
            <a:extLst>
              <a:ext uri="{FF2B5EF4-FFF2-40B4-BE49-F238E27FC236}">
                <a16:creationId xmlns:a16="http://schemas.microsoft.com/office/drawing/2014/main" id="{E2402FC2-853A-A582-848D-FBB208EA2297}"/>
              </a:ext>
            </a:extLst>
          </p:cNvPr>
          <p:cNvPicPr>
            <a:picLocks noChangeAspect="1"/>
          </p:cNvPicPr>
          <p:nvPr/>
        </p:nvPicPr>
        <p:blipFill>
          <a:blip r:embed="rId2"/>
          <a:stretch>
            <a:fillRect/>
          </a:stretch>
        </p:blipFill>
        <p:spPr>
          <a:xfrm>
            <a:off x="392995" y="3132422"/>
            <a:ext cx="10033000" cy="1937418"/>
          </a:xfrm>
          <a:prstGeom prst="rect">
            <a:avLst/>
          </a:prstGeom>
        </p:spPr>
      </p:pic>
    </p:spTree>
    <p:extLst>
      <p:ext uri="{BB962C8B-B14F-4D97-AF65-F5344CB8AC3E}">
        <p14:creationId xmlns:p14="http://schemas.microsoft.com/office/powerpoint/2010/main" val="3935095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C40F-0868-B59D-8B23-52F469C75BF7}"/>
              </a:ext>
            </a:extLst>
          </p:cNvPr>
          <p:cNvSpPr>
            <a:spLocks noGrp="1"/>
          </p:cNvSpPr>
          <p:nvPr>
            <p:ph type="title"/>
          </p:nvPr>
        </p:nvSpPr>
        <p:spPr/>
        <p:txBody>
          <a:bodyPr/>
          <a:lstStyle/>
          <a:p>
            <a:r>
              <a:rPr lang="en-US" dirty="0"/>
              <a:t>useMemo</a:t>
            </a:r>
          </a:p>
        </p:txBody>
      </p:sp>
      <p:sp>
        <p:nvSpPr>
          <p:cNvPr id="3" name="Content Placeholder 2">
            <a:extLst>
              <a:ext uri="{FF2B5EF4-FFF2-40B4-BE49-F238E27FC236}">
                <a16:creationId xmlns:a16="http://schemas.microsoft.com/office/drawing/2014/main" id="{D7125244-265A-BA9A-8A92-CE6D6F469106}"/>
              </a:ext>
            </a:extLst>
          </p:cNvPr>
          <p:cNvSpPr>
            <a:spLocks noGrp="1"/>
          </p:cNvSpPr>
          <p:nvPr>
            <p:ph idx="1"/>
          </p:nvPr>
        </p:nvSpPr>
        <p:spPr>
          <a:xfrm>
            <a:off x="383119" y="1137921"/>
            <a:ext cx="11415886" cy="5027932"/>
          </a:xfrm>
        </p:spPr>
        <p:txBody>
          <a:bodyPr>
            <a:normAutofit/>
          </a:bodyPr>
          <a:lstStyle/>
          <a:p>
            <a:pPr marL="0" indent="0">
              <a:buNone/>
            </a:pPr>
            <a:r>
              <a:rPr lang="en-US" sz="2100" dirty="0"/>
              <a:t>The useMemo hook is a part of React's Hooks API and is used to optimize performance by </a:t>
            </a:r>
            <a:r>
              <a:rPr lang="en-US" sz="2100" dirty="0" err="1"/>
              <a:t>memoizing</a:t>
            </a:r>
            <a:r>
              <a:rPr lang="en-US" sz="2100" dirty="0"/>
              <a:t> the result of a calculation or a function. This means that useMemo will only recompute the result when one of its dependencies changes. This can help prevent unnecessary recalculations and renderings, improving the performance of your application.</a:t>
            </a:r>
          </a:p>
          <a:p>
            <a:pPr marL="0" indent="0">
              <a:buNone/>
            </a:pPr>
            <a:endParaRPr lang="en-US" sz="2100" dirty="0"/>
          </a:p>
          <a:p>
            <a:pPr marL="0" indent="0">
              <a:buNone/>
            </a:pPr>
            <a:br>
              <a:rPr lang="en-US" sz="2100" dirty="0"/>
            </a:br>
            <a:br>
              <a:rPr lang="en-US" sz="2100" dirty="0"/>
            </a:br>
            <a:br>
              <a:rPr lang="en-US" sz="2100" dirty="0"/>
            </a:br>
            <a:br>
              <a:rPr lang="en-US" sz="2100" dirty="0"/>
            </a:br>
            <a:br>
              <a:rPr lang="en-US" sz="2100" dirty="0"/>
            </a:br>
            <a:br>
              <a:rPr lang="en-US" sz="2100" dirty="0"/>
            </a:br>
            <a:br>
              <a:rPr lang="en-US" sz="2100" dirty="0"/>
            </a:br>
            <a:endParaRPr lang="en-US" sz="2100" dirty="0"/>
          </a:p>
          <a:p>
            <a:pPr marL="0" indent="0">
              <a:buNone/>
            </a:pPr>
            <a:endParaRPr lang="en-US" sz="2100" dirty="0"/>
          </a:p>
        </p:txBody>
      </p:sp>
      <p:sp>
        <p:nvSpPr>
          <p:cNvPr id="4" name="Footer Placeholder 3">
            <a:extLst>
              <a:ext uri="{FF2B5EF4-FFF2-40B4-BE49-F238E27FC236}">
                <a16:creationId xmlns:a16="http://schemas.microsoft.com/office/drawing/2014/main" id="{56B9CD26-941E-4506-9E54-0A4342C3EF9B}"/>
              </a:ext>
            </a:extLst>
          </p:cNvPr>
          <p:cNvSpPr>
            <a:spLocks noGrp="1"/>
          </p:cNvSpPr>
          <p:nvPr>
            <p:ph type="ftr" sz="quarter" idx="11"/>
          </p:nvPr>
        </p:nvSpPr>
        <p:spPr/>
        <p:txBody>
          <a:bodyPr/>
          <a:lstStyle/>
          <a:p>
            <a:r>
              <a:rPr lang="en-GB"/>
              <a:t>Internal</a:t>
            </a:r>
            <a:endParaRPr lang="en-GB" dirty="0"/>
          </a:p>
        </p:txBody>
      </p:sp>
      <p:sp>
        <p:nvSpPr>
          <p:cNvPr id="5" name="Slide Number Placeholder 4">
            <a:extLst>
              <a:ext uri="{FF2B5EF4-FFF2-40B4-BE49-F238E27FC236}">
                <a16:creationId xmlns:a16="http://schemas.microsoft.com/office/drawing/2014/main" id="{BFA6416A-AFF0-9F1E-A7F5-7F9B41365B01}"/>
              </a:ext>
            </a:extLst>
          </p:cNvPr>
          <p:cNvSpPr>
            <a:spLocks noGrp="1"/>
          </p:cNvSpPr>
          <p:nvPr>
            <p:ph type="sldNum" sz="quarter" idx="12"/>
          </p:nvPr>
        </p:nvSpPr>
        <p:spPr/>
        <p:txBody>
          <a:bodyPr/>
          <a:lstStyle/>
          <a:p>
            <a:fld id="{61E25E67-CBB9-434B-BBF7-0A5E970272B8}" type="slidenum">
              <a:rPr lang="en-GB" smtClean="0"/>
              <a:t>89</a:t>
            </a:fld>
            <a:endParaRPr lang="en-GB" dirty="0"/>
          </a:p>
        </p:txBody>
      </p:sp>
      <p:pic>
        <p:nvPicPr>
          <p:cNvPr id="7" name="Picture 6">
            <a:extLst>
              <a:ext uri="{FF2B5EF4-FFF2-40B4-BE49-F238E27FC236}">
                <a16:creationId xmlns:a16="http://schemas.microsoft.com/office/drawing/2014/main" id="{4CDD380C-7530-3A62-A90F-521EBAE31D00}"/>
              </a:ext>
            </a:extLst>
          </p:cNvPr>
          <p:cNvPicPr>
            <a:picLocks noChangeAspect="1"/>
          </p:cNvPicPr>
          <p:nvPr/>
        </p:nvPicPr>
        <p:blipFill>
          <a:blip r:embed="rId2"/>
          <a:stretch>
            <a:fillRect/>
          </a:stretch>
        </p:blipFill>
        <p:spPr>
          <a:xfrm>
            <a:off x="383119" y="2893674"/>
            <a:ext cx="9367520" cy="1779926"/>
          </a:xfrm>
          <a:prstGeom prst="rect">
            <a:avLst/>
          </a:prstGeom>
        </p:spPr>
      </p:pic>
    </p:spTree>
    <p:extLst>
      <p:ext uri="{BB962C8B-B14F-4D97-AF65-F5344CB8AC3E}">
        <p14:creationId xmlns:p14="http://schemas.microsoft.com/office/powerpoint/2010/main" val="325765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5C1B-F583-8D96-60BD-896F9792CDAA}"/>
              </a:ext>
            </a:extLst>
          </p:cNvPr>
          <p:cNvSpPr>
            <a:spLocks noGrp="1"/>
          </p:cNvSpPr>
          <p:nvPr>
            <p:ph type="title"/>
          </p:nvPr>
        </p:nvSpPr>
        <p:spPr/>
        <p:txBody>
          <a:bodyPr/>
          <a:lstStyle/>
          <a:p>
            <a:r>
              <a:rPr lang="en-US" dirty="0"/>
              <a:t>Benefits of Arrow Function</a:t>
            </a:r>
            <a:br>
              <a:rPr lang="en-US" dirty="0"/>
            </a:br>
            <a:endParaRPr lang="en-US" dirty="0"/>
          </a:p>
        </p:txBody>
      </p:sp>
      <p:sp>
        <p:nvSpPr>
          <p:cNvPr id="5" name="Content Placeholder 4"/>
          <p:cNvSpPr>
            <a:spLocks noGrp="1"/>
          </p:cNvSpPr>
          <p:nvPr>
            <p:ph idx="1"/>
          </p:nvPr>
        </p:nvSpPr>
        <p:spPr>
          <a:xfrm>
            <a:off x="383117" y="1341121"/>
            <a:ext cx="10033000" cy="4824732"/>
          </a:xfrm>
        </p:spPr>
        <p:txBody>
          <a:bodyPr/>
          <a:lstStyle/>
          <a:p>
            <a:pPr marL="0" indent="0">
              <a:buNone/>
            </a:pPr>
            <a:r>
              <a:rPr lang="en-US" sz="2100" b="1" dirty="0"/>
              <a:t>Concise Syntax:</a:t>
            </a:r>
          </a:p>
          <a:p>
            <a:pPr lvl="1"/>
            <a:r>
              <a:rPr lang="en-US" sz="2100" dirty="0"/>
              <a:t>Reduces the amount of boilerplate code.</a:t>
            </a:r>
          </a:p>
          <a:p>
            <a:pPr lvl="1"/>
            <a:r>
              <a:rPr lang="en-US" sz="2100" dirty="0"/>
              <a:t>Example:</a:t>
            </a:r>
          </a:p>
        </p:txBody>
      </p:sp>
      <p:sp>
        <p:nvSpPr>
          <p:cNvPr id="7" name="Footer Placeholder 6"/>
          <p:cNvSpPr>
            <a:spLocks noGrp="1"/>
          </p:cNvSpPr>
          <p:nvPr>
            <p:ph type="ftr" sz="quarter" idx="11"/>
          </p:nvPr>
        </p:nvSpPr>
        <p:spPr/>
        <p:txBody>
          <a:bodyPr/>
          <a:lstStyle/>
          <a:p>
            <a:r>
              <a:rPr lang="en-GB" noProof="0" dirty="0"/>
              <a:t>TietoEVRY Confidential</a:t>
            </a:r>
          </a:p>
        </p:txBody>
      </p:sp>
      <p:sp>
        <p:nvSpPr>
          <p:cNvPr id="8" name="Slide Number Placeholder 7"/>
          <p:cNvSpPr>
            <a:spLocks noGrp="1"/>
          </p:cNvSpPr>
          <p:nvPr>
            <p:ph type="sldNum" sz="quarter" idx="12"/>
          </p:nvPr>
        </p:nvSpPr>
        <p:spPr/>
        <p:txBody>
          <a:bodyPr/>
          <a:lstStyle/>
          <a:p>
            <a:fld id="{3644D4AD-7034-5E45-AAAE-D685B84B781D}" type="slidenum">
              <a:rPr lang="en-GB" noProof="0" smtClean="0"/>
              <a:pPr/>
              <a:t>9</a:t>
            </a:fld>
            <a:endParaRPr lang="en-GB" noProof="0" dirty="0"/>
          </a:p>
        </p:txBody>
      </p:sp>
      <p:sp>
        <p:nvSpPr>
          <p:cNvPr id="13" name="Title 8">
            <a:extLst>
              <a:ext uri="{FF2B5EF4-FFF2-40B4-BE49-F238E27FC236}">
                <a16:creationId xmlns:a16="http://schemas.microsoft.com/office/drawing/2014/main" id="{ACEFED1D-006C-42FD-9059-D1624C1E1A44}"/>
              </a:ext>
            </a:extLst>
          </p:cNvPr>
          <p:cNvSpPr txBox="1">
            <a:spLocks/>
          </p:cNvSpPr>
          <p:nvPr/>
        </p:nvSpPr>
        <p:spPr>
          <a:xfrm>
            <a:off x="-711200" y="751839"/>
            <a:ext cx="12677913" cy="825585"/>
          </a:xfrm>
          <a:prstGeom prst="rect">
            <a:avLst/>
          </a:prstGeom>
        </p:spPr>
        <p:txBody>
          <a:bodyPr vert="horz" wrap="square" lIns="0" tIns="0" rIns="0" bIns="0" rtlCol="0" anchor="t" anchorCtr="0">
            <a:normAutofit/>
          </a:bodyPr>
          <a:lstStyle>
            <a:lvl1pPr algn="l" defTabSz="685800" rtl="0" eaLnBrk="1" latinLnBrk="0" hangingPunct="1">
              <a:lnSpc>
                <a:spcPct val="110000"/>
              </a:lnSpc>
              <a:spcBef>
                <a:spcPts val="0"/>
              </a:spcBef>
              <a:buNone/>
              <a:defRPr sz="2000" b="0" kern="1200">
                <a:solidFill>
                  <a:schemeClr val="accent1"/>
                </a:solidFill>
                <a:latin typeface="+mj-lt"/>
                <a:ea typeface="+mj-ea"/>
                <a:cs typeface="+mj-cs"/>
              </a:defRPr>
            </a:lvl1pPr>
          </a:lstStyle>
          <a:p>
            <a:pPr lvl="2"/>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967330C-D5FB-CA39-6F02-EB49F8086537}"/>
              </a:ext>
            </a:extLst>
          </p:cNvPr>
          <p:cNvPicPr>
            <a:picLocks noChangeAspect="1"/>
          </p:cNvPicPr>
          <p:nvPr/>
        </p:nvPicPr>
        <p:blipFill>
          <a:blip r:embed="rId2"/>
          <a:stretch>
            <a:fillRect/>
          </a:stretch>
        </p:blipFill>
        <p:spPr>
          <a:xfrm>
            <a:off x="383115" y="2605335"/>
            <a:ext cx="7159440" cy="2885972"/>
          </a:xfrm>
          <a:prstGeom prst="rect">
            <a:avLst/>
          </a:prstGeom>
        </p:spPr>
      </p:pic>
    </p:spTree>
    <p:extLst>
      <p:ext uri="{BB962C8B-B14F-4D97-AF65-F5344CB8AC3E}">
        <p14:creationId xmlns:p14="http://schemas.microsoft.com/office/powerpoint/2010/main" val="146694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DAE82F-10AC-43F1-BDFF-AF3D2C1437F7}"/>
              </a:ext>
            </a:extLst>
          </p:cNvPr>
          <p:cNvSpPr>
            <a:spLocks noGrp="1"/>
          </p:cNvSpPr>
          <p:nvPr>
            <p:ph type="ctrTitle"/>
          </p:nvPr>
        </p:nvSpPr>
        <p:spPr/>
        <p:txBody>
          <a:bodyPr/>
          <a:lstStyle/>
          <a:p>
            <a:r>
              <a:rPr lang="en-GB" dirty="0"/>
              <a:t>Thank you</a:t>
            </a:r>
          </a:p>
        </p:txBody>
      </p:sp>
      <p:sp>
        <p:nvSpPr>
          <p:cNvPr id="6" name="Text Placeholder 5">
            <a:extLst>
              <a:ext uri="{FF2B5EF4-FFF2-40B4-BE49-F238E27FC236}">
                <a16:creationId xmlns:a16="http://schemas.microsoft.com/office/drawing/2014/main" id="{1532723A-33BB-4444-9CFE-7EA163348FC2}"/>
              </a:ext>
            </a:extLst>
          </p:cNvPr>
          <p:cNvSpPr>
            <a:spLocks noGrp="1"/>
          </p:cNvSpPr>
          <p:nvPr>
            <p:ph type="body" sz="quarter" idx="13"/>
          </p:nvPr>
        </p:nvSpPr>
        <p:spPr/>
        <p:txBody>
          <a:bodyPr>
            <a:normAutofit lnSpcReduction="10000"/>
          </a:bodyPr>
          <a:lstStyle/>
          <a:p>
            <a:r>
              <a:rPr lang="en-GB" dirty="0"/>
              <a:t>Chahat Uppal</a:t>
            </a:r>
          </a:p>
          <a:p>
            <a:r>
              <a:rPr lang="en-GB" dirty="0"/>
              <a:t>Manisha Sharma</a:t>
            </a:r>
          </a:p>
        </p:txBody>
      </p:sp>
    </p:spTree>
    <p:extLst>
      <p:ext uri="{BB962C8B-B14F-4D97-AF65-F5344CB8AC3E}">
        <p14:creationId xmlns:p14="http://schemas.microsoft.com/office/powerpoint/2010/main" val="36253578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10.xml><?xml version="1.0" encoding="utf-8"?>
<p:tagLst xmlns:a="http://schemas.openxmlformats.org/drawingml/2006/main" xmlns:r="http://schemas.openxmlformats.org/officeDocument/2006/relationships" xmlns:p="http://schemas.openxmlformats.org/presentationml/2006/main">
  <p:tag name="TAG_LANGUAGETEXTBOX" val="Eng"/>
</p:tagLst>
</file>

<file path=ppt/tags/tag2.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3.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4.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5.xml><?xml version="1.0" encoding="utf-8"?>
<p:tagLst xmlns:a="http://schemas.openxmlformats.org/drawingml/2006/main" xmlns:r="http://schemas.openxmlformats.org/officeDocument/2006/relationships" xmlns:p="http://schemas.openxmlformats.org/presentationml/2006/main">
  <p:tag name="TAG_LANGUAGETEXTBOX" val="Eng"/>
</p:tagLst>
</file>

<file path=ppt/tags/tag6.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7.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8.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9.xml><?xml version="1.0" encoding="utf-8"?>
<p:tagLst xmlns:a="http://schemas.openxmlformats.org/drawingml/2006/main" xmlns:r="http://schemas.openxmlformats.org/officeDocument/2006/relationships" xmlns:p="http://schemas.openxmlformats.org/presentationml/2006/main">
  <p:tag name="TAG_LANGUAGETEXTBOX" val="Eng US"/>
</p:tagLst>
</file>

<file path=ppt/theme/theme1.xml><?xml version="1.0" encoding="utf-8"?>
<a:theme xmlns:a="http://schemas.openxmlformats.org/drawingml/2006/main" name="Tietoevry">
  <a:themeElements>
    <a:clrScheme name="Titeto Every 220420">
      <a:dk1>
        <a:sysClr val="windowText" lastClr="000000"/>
      </a:dk1>
      <a:lt1>
        <a:sysClr val="window" lastClr="FFFFFF"/>
      </a:lt1>
      <a:dk2>
        <a:srgbClr val="F9423A"/>
      </a:dk2>
      <a:lt2>
        <a:srgbClr val="26D07C"/>
      </a:lt2>
      <a:accent1>
        <a:srgbClr val="280071"/>
      </a:accent1>
      <a:accent2>
        <a:srgbClr val="B1B5CE"/>
      </a:accent2>
      <a:accent3>
        <a:srgbClr val="E0E1EB"/>
      </a:accent3>
      <a:accent4>
        <a:srgbClr val="F7EAE4"/>
      </a:accent4>
      <a:accent5>
        <a:srgbClr val="EACBBB"/>
      </a:accent5>
      <a:accent6>
        <a:srgbClr val="6E6259"/>
      </a:accent6>
      <a:hlink>
        <a:srgbClr val="000000"/>
      </a:hlink>
      <a:folHlink>
        <a:srgbClr val="000000"/>
      </a:folHlink>
    </a:clrScheme>
    <a:fontScheme name="TietoEvry 2023">
      <a:majorFont>
        <a:latin typeface="Tietoevry Sans 1 Light"/>
        <a:ea typeface=""/>
        <a:cs typeface=""/>
      </a:majorFont>
      <a:minorFont>
        <a:latin typeface="Tietoevry Sans 1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1100" dirty="0" err="1" smtClean="0">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sz="1100" dirty="0" err="1" smtClean="0"/>
        </a:defPPr>
      </a:lstStyle>
    </a:txDef>
  </a:objectDefaults>
  <a:extraClrSchemeLst/>
  <a:custClrLst>
    <a:custClr name="Warm Gray">
      <a:srgbClr val="6E6259"/>
    </a:custClr>
    <a:custClr name="Warm Gray 90%">
      <a:srgbClr val="7B7168"/>
    </a:custClr>
    <a:custClr name="Warm Gray 80%">
      <a:srgbClr val="8B807C"/>
    </a:custClr>
    <a:custClr name="Warm Gray 70%">
      <a:srgbClr val="9C918C"/>
    </a:custClr>
    <a:custClr name="Warm Gray 60%">
      <a:srgbClr val="A9A09B"/>
    </a:custClr>
    <a:custClr name="Warm Gray 50%">
      <a:srgbClr val="B6B1AE"/>
    </a:custClr>
    <a:custClr name="Warm Gray 40%">
      <a:srgbClr val="C5C0BD"/>
    </a:custClr>
    <a:custClr name="Warm Gray 30%">
      <a:srgbClr val="D4D0CD"/>
    </a:custClr>
    <a:custClr name="Warm Gray 20%">
      <a:srgbClr val="E2E0DE"/>
    </a:custClr>
    <a:custClr name="Warm Gray 10%">
      <a:srgbClr val="F1EFED"/>
    </a:custClr>
    <a:custClr name="Hero Red">
      <a:srgbClr val="F9423A"/>
    </a:custClr>
    <a:custClr name="Maroon">
      <a:srgbClr val="64302F"/>
    </a:custClr>
    <a:custClr name="Peach">
      <a:srgbClr val="EACBBB"/>
    </a:custClr>
    <a:custClr name="Peach 40%">
      <a:srgbClr val="F7EAE4"/>
    </a:custClr>
    <a:custClr name="Peach 30%">
      <a:srgbClr val="FAF5F1"/>
    </a:custClr>
    <a:custClr name="Peach 20%">
      <a:srgbClr val="FCF8F5"/>
    </a:custClr>
    <a:custClr name="Peach 10%">
      <a:srgbClr val="FEFAF9"/>
    </a:custClr>
    <a:custClr name="White">
      <a:srgbClr val="FFFFFF"/>
    </a:custClr>
    <a:custClr name="CTA Yellow">
      <a:srgbClr val="E9EC6B"/>
    </a:custClr>
    <a:custClr name="Warm Gray 5%">
      <a:srgbClr val="F9F6F8"/>
    </a:custClr>
    <a:custClr name="Cool Gray">
      <a:srgbClr val="52565A"/>
    </a:custClr>
    <a:custClr name="Cool Gray 90%">
      <a:srgbClr val="63676A"/>
    </a:custClr>
    <a:custClr name="Cool Gray 80%">
      <a:srgbClr val="74787B"/>
    </a:custClr>
    <a:custClr name="Cool Gray 70%">
      <a:srgbClr val="86888B"/>
    </a:custClr>
    <a:custClr name="Cool Gray 60%">
      <a:srgbClr val="989A9C"/>
    </a:custClr>
    <a:custClr name="Cool Gray 50%">
      <a:srgbClr val="A9AAAC"/>
    </a:custClr>
    <a:custClr name="Cool Gray 40%">
      <a:srgbClr val="CBCCCD"/>
    </a:custClr>
    <a:custClr name="Cool Gray 30%">
      <a:srgbClr val="D4D5D5"/>
    </a:custClr>
    <a:custClr name="Cool Gray 20%">
      <a:srgbClr val="DDDDDE"/>
    </a:custClr>
    <a:custClr name="Cool Gray 10%">
      <a:srgbClr val="EDEEEE"/>
    </a:custClr>
    <a:custClr name="Black">
      <a:srgbClr val="000000"/>
    </a:custClr>
    <a:custClr name="Dark Blue">
      <a:srgbClr val="0C1D48"/>
    </a:custClr>
    <a:custClr name="Hero Blue">
      <a:srgbClr val="280071"/>
    </a:custClr>
    <a:custClr name="Violet">
      <a:srgbClr val="B1B5CE"/>
    </a:custClr>
    <a:custClr name="Violet 40%">
      <a:srgbClr val="E0E1EB"/>
    </a:custClr>
    <a:custClr name="Violet 30%">
      <a:srgbClr val="E7E9F0"/>
    </a:custClr>
    <a:custClr name="Violet 20%">
      <a:srgbClr val="EFF1F5"/>
    </a:custClr>
    <a:custClr name="Violet 10%">
      <a:srgbClr val="F8F7FF"/>
    </a:custClr>
    <a:custClr name="CTA Green">
      <a:srgbClr val="26D07C"/>
    </a:custClr>
    <a:custClr name="Cool Gray 5%">
      <a:srgbClr val="F6F6F8"/>
    </a:custClr>
  </a:custClrLst>
  <a:extLst>
    <a:ext uri="{05A4C25C-085E-4340-85A3-A5531E510DB2}">
      <thm15:themeFamily xmlns:thm15="http://schemas.microsoft.com/office/thememl/2012/main" name="Tietoevry_101123" id="{E5600E7E-768D-4793-A3AB-48CAEE9AE71E}" vid="{EA77E28B-1186-478F-A83E-94954F991390}"/>
    </a:ext>
  </a:extLst>
</a:theme>
</file>

<file path=ppt/theme/theme2.xml><?xml version="1.0" encoding="utf-8"?>
<a:theme xmlns:a="http://schemas.openxmlformats.org/drawingml/2006/main" name="1_Tietoevry">
  <a:themeElements>
    <a:clrScheme name="Titeto Every 220420">
      <a:dk1>
        <a:sysClr val="windowText" lastClr="000000"/>
      </a:dk1>
      <a:lt1>
        <a:sysClr val="window" lastClr="FFFFFF"/>
      </a:lt1>
      <a:dk2>
        <a:srgbClr val="F9423A"/>
      </a:dk2>
      <a:lt2>
        <a:srgbClr val="26D07C"/>
      </a:lt2>
      <a:accent1>
        <a:srgbClr val="280071"/>
      </a:accent1>
      <a:accent2>
        <a:srgbClr val="B1B5CE"/>
      </a:accent2>
      <a:accent3>
        <a:srgbClr val="E0E1EB"/>
      </a:accent3>
      <a:accent4>
        <a:srgbClr val="F7EAE4"/>
      </a:accent4>
      <a:accent5>
        <a:srgbClr val="EACBBB"/>
      </a:accent5>
      <a:accent6>
        <a:srgbClr val="6E6259"/>
      </a:accent6>
      <a:hlink>
        <a:srgbClr val="000000"/>
      </a:hlink>
      <a:folHlink>
        <a:srgbClr val="000000"/>
      </a:folHlink>
    </a:clrScheme>
    <a:fontScheme name="TietoEvry (Calibri) 2023">
      <a:majorFont>
        <a:latin typeface="Calibri Light"/>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1100" dirty="0" err="1" smtClean="0">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sz="1100" dirty="0" err="1" smtClean="0"/>
        </a:defPPr>
      </a:lstStyle>
    </a:txDef>
  </a:objectDefaults>
  <a:extraClrSchemeLst/>
  <a:custClrLst>
    <a:custClr name="Warm Gray">
      <a:srgbClr val="6E6259"/>
    </a:custClr>
    <a:custClr name="Warm Gray 90%">
      <a:srgbClr val="7B7168"/>
    </a:custClr>
    <a:custClr name="Warm Gray 80%">
      <a:srgbClr val="8B807C"/>
    </a:custClr>
    <a:custClr name="Warm Gray 70%">
      <a:srgbClr val="9C918C"/>
    </a:custClr>
    <a:custClr name="Warm Gray 60%">
      <a:srgbClr val="A9A09B"/>
    </a:custClr>
    <a:custClr name="Warm Gray 50%">
      <a:srgbClr val="B6B1AE"/>
    </a:custClr>
    <a:custClr name="Warm Gray 40%">
      <a:srgbClr val="C5C0BD"/>
    </a:custClr>
    <a:custClr name="Warm Gray 30%">
      <a:srgbClr val="D4D0CD"/>
    </a:custClr>
    <a:custClr name="Warm Gray 20%">
      <a:srgbClr val="E2E0DE"/>
    </a:custClr>
    <a:custClr name="Warm Gray 10%">
      <a:srgbClr val="F1EFED"/>
    </a:custClr>
    <a:custClr name="Hero Red">
      <a:srgbClr val="F9423A"/>
    </a:custClr>
    <a:custClr name="Maroon">
      <a:srgbClr val="64302F"/>
    </a:custClr>
    <a:custClr name="Peach">
      <a:srgbClr val="EACBBB"/>
    </a:custClr>
    <a:custClr name="Peach 40%">
      <a:srgbClr val="F7EAE4"/>
    </a:custClr>
    <a:custClr name="Peach 30%">
      <a:srgbClr val="FAF5F1"/>
    </a:custClr>
    <a:custClr name="Peach 20%">
      <a:srgbClr val="FCF8F5"/>
    </a:custClr>
    <a:custClr name="Peach 10%">
      <a:srgbClr val="FEFAF9"/>
    </a:custClr>
    <a:custClr name="White">
      <a:srgbClr val="FFFFFF"/>
    </a:custClr>
    <a:custClr name="CTA Yellow">
      <a:srgbClr val="E9EC6B"/>
    </a:custClr>
    <a:custClr name="Warm Gray 5%">
      <a:srgbClr val="F9F6F8"/>
    </a:custClr>
    <a:custClr name="Cool Gray">
      <a:srgbClr val="52565A"/>
    </a:custClr>
    <a:custClr name="Cool Gray 90%">
      <a:srgbClr val="63676A"/>
    </a:custClr>
    <a:custClr name="Cool Gray 80%">
      <a:srgbClr val="74787B"/>
    </a:custClr>
    <a:custClr name="Cool Gray 70%">
      <a:srgbClr val="86888B"/>
    </a:custClr>
    <a:custClr name="Cool Gray 60%">
      <a:srgbClr val="989A9C"/>
    </a:custClr>
    <a:custClr name="Cool Gray 50%">
      <a:srgbClr val="A9AAAC"/>
    </a:custClr>
    <a:custClr name="Cool Gray 40%">
      <a:srgbClr val="CBCCCD"/>
    </a:custClr>
    <a:custClr name="Cool Gray 30%">
      <a:srgbClr val="D4D5D5"/>
    </a:custClr>
    <a:custClr name="Cool Gray 20%">
      <a:srgbClr val="DDDDDE"/>
    </a:custClr>
    <a:custClr name="Cool Gray 10%">
      <a:srgbClr val="EDEEEE"/>
    </a:custClr>
    <a:custClr name="Black">
      <a:srgbClr val="000000"/>
    </a:custClr>
    <a:custClr name="Dark Blue">
      <a:srgbClr val="0C1D48"/>
    </a:custClr>
    <a:custClr name="Hero Blue">
      <a:srgbClr val="280071"/>
    </a:custClr>
    <a:custClr name="Violet">
      <a:srgbClr val="B1B5CE"/>
    </a:custClr>
    <a:custClr name="Violet 40%">
      <a:srgbClr val="E0E1EB"/>
    </a:custClr>
    <a:custClr name="Violet 30%">
      <a:srgbClr val="E7E9F0"/>
    </a:custClr>
    <a:custClr name="Violet 20%">
      <a:srgbClr val="EFF1F5"/>
    </a:custClr>
    <a:custClr name="Violet 10%">
      <a:srgbClr val="F8F7FF"/>
    </a:custClr>
    <a:custClr name="CTA Green">
      <a:srgbClr val="26D07C"/>
    </a:custClr>
    <a:custClr name="Cool Gray 5%">
      <a:srgbClr val="F6F6F8"/>
    </a:custClr>
  </a:custClrLst>
  <a:extLst>
    <a:ext uri="{05A4C25C-085E-4340-85A3-A5531E510DB2}">
      <thm15:themeFamily xmlns:thm15="http://schemas.microsoft.com/office/thememl/2012/main" name="Presentation1" id="{83F7FC95-542F-4E1C-96BA-1827BB70A866}" vid="{96FD5456-1032-4EFE-ABEF-BE64513BF88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TemplafySlideFormConfiguration><![CDATA[{"formFields":[],"formDataEntries":[]}]]></TemplafySlideFormConfiguration>
</file>

<file path=customXml/item2.xml><?xml version="1.0" encoding="utf-8"?>
<ct:contentTypeSchema xmlns:ct="http://schemas.microsoft.com/office/2006/metadata/contentType" xmlns:ma="http://schemas.microsoft.com/office/2006/metadata/properties/metaAttributes" ct:_="" ma:_="" ma:contentTypeName="Document" ma:contentTypeID="0x0101009A363145C9C50B4AA92EBDAF5EECD9AD" ma:contentTypeVersion="12" ma:contentTypeDescription="Create a new document." ma:contentTypeScope="" ma:versionID="5c9ca7871fccc143416b75eabead54d0">
  <xsd:schema xmlns:xsd="http://www.w3.org/2001/XMLSchema" xmlns:xs="http://www.w3.org/2001/XMLSchema" xmlns:p="http://schemas.microsoft.com/office/2006/metadata/properties" xmlns:ns3="c3880b14-8bac-404b-99c3-5ccafe9553c3" xmlns:ns4="b863567d-37c4-47f4-ad0b-1ec47e32a4ab" targetNamespace="http://schemas.microsoft.com/office/2006/metadata/properties" ma:root="true" ma:fieldsID="29054e6d3bb1b61ec70ac33240adc3d0" ns3:_="" ns4:_="">
    <xsd:import namespace="c3880b14-8bac-404b-99c3-5ccafe9553c3"/>
    <xsd:import namespace="b863567d-37c4-47f4-ad0b-1ec47e32a4a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880b14-8bac-404b-99c3-5ccafe955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863567d-37c4-47f4-ad0b-1ec47e32a4a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TemplafySlideTemplateConfiguration><![CDATA[{"slideVersion":1,"isValidatorEnabled":false,"isLocked":false,"elementsMetadata":[],"slideId":"638382392408913732","enableDocumentContentUpdater":false,"version":"2.0"}]]></TemplafySlideTemplateConfiguration>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1331F9-DDBB-46DA-885C-CA134743F63B}">
  <ds:schemaRefs/>
</ds:datastoreItem>
</file>

<file path=customXml/itemProps2.xml><?xml version="1.0" encoding="utf-8"?>
<ds:datastoreItem xmlns:ds="http://schemas.openxmlformats.org/officeDocument/2006/customXml" ds:itemID="{F758D2D4-EBC0-41FE-9409-319FC51352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880b14-8bac-404b-99c3-5ccafe9553c3"/>
    <ds:schemaRef ds:uri="b863567d-37c4-47f4-ad0b-1ec47e32a4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96311A-8FE5-46C3-AD8C-D440B5EB1756}">
  <ds:schemaRefs>
    <ds:schemaRef ds:uri="http://schemas.microsoft.com/sharepoint/v3/contenttype/forms"/>
  </ds:schemaRefs>
</ds:datastoreItem>
</file>

<file path=customXml/itemProps4.xml><?xml version="1.0" encoding="utf-8"?>
<ds:datastoreItem xmlns:ds="http://schemas.openxmlformats.org/officeDocument/2006/customXml" ds:itemID="{3F611E65-F483-44BA-B1AF-51B93BCE07E4}">
  <ds:schemaRefs/>
</ds:datastoreItem>
</file>

<file path=customXml/itemProps5.xml><?xml version="1.0" encoding="utf-8"?>
<ds:datastoreItem xmlns:ds="http://schemas.openxmlformats.org/officeDocument/2006/customXml" ds:itemID="{42161E5A-CD0F-4581-9394-19FFFC27683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7760</TotalTime>
  <Words>3555</Words>
  <Application>Microsoft Office PowerPoint</Application>
  <PresentationFormat>Widescreen</PresentationFormat>
  <Paragraphs>1313</Paragraphs>
  <Slides>90</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90</vt:i4>
      </vt:variant>
    </vt:vector>
  </HeadingPairs>
  <TitlesOfParts>
    <vt:vector size="102" baseType="lpstr">
      <vt:lpstr>Aptos</vt:lpstr>
      <vt:lpstr>Arial</vt:lpstr>
      <vt:lpstr>Calibri</vt:lpstr>
      <vt:lpstr>Calibri Light</vt:lpstr>
      <vt:lpstr>Nunito</vt:lpstr>
      <vt:lpstr>Roboto</vt:lpstr>
      <vt:lpstr>Tietoevry Sans 1 Light</vt:lpstr>
      <vt:lpstr>Tietoevry Sans 1 Medium</vt:lpstr>
      <vt:lpstr>Tietoevry Sans 1 Thin</vt:lpstr>
      <vt:lpstr>Wingdings</vt:lpstr>
      <vt:lpstr>Tietoevry</vt:lpstr>
      <vt:lpstr>1_Tietoevry</vt:lpstr>
      <vt:lpstr>React JS</vt:lpstr>
      <vt:lpstr>Agenda (Day 1)</vt:lpstr>
      <vt:lpstr>ES6 Features </vt:lpstr>
      <vt:lpstr>ES6 Features  </vt:lpstr>
      <vt:lpstr>Let and Const</vt:lpstr>
      <vt:lpstr>Arrow Functions </vt:lpstr>
      <vt:lpstr>Arrow Functions </vt:lpstr>
      <vt:lpstr>Block Body Syntax (for multiple statements): </vt:lpstr>
      <vt:lpstr>Benefits of Arrow Function </vt:lpstr>
      <vt:lpstr>Lexical this Binding:</vt:lpstr>
      <vt:lpstr>Template Literals </vt:lpstr>
      <vt:lpstr>Destructuring Assignment</vt:lpstr>
      <vt:lpstr>Default Values in Array Destructuring</vt:lpstr>
      <vt:lpstr>Skip Elements using Array Destructuring</vt:lpstr>
      <vt:lpstr>Object Destructuring:</vt:lpstr>
      <vt:lpstr>Renaming Variables using Object Destructuring </vt:lpstr>
      <vt:lpstr>Default Values using Object Destructuring </vt:lpstr>
      <vt:lpstr>Destructuring with Functions </vt:lpstr>
      <vt:lpstr>Rest Operator (…) </vt:lpstr>
      <vt:lpstr>Rest Operator in Destructuring </vt:lpstr>
      <vt:lpstr>Spread Operator (…) </vt:lpstr>
      <vt:lpstr>Classes</vt:lpstr>
      <vt:lpstr>Creating an Instance:  </vt:lpstr>
      <vt:lpstr>Constructors</vt:lpstr>
      <vt:lpstr>Methods in Classes </vt:lpstr>
      <vt:lpstr>Getter and Setter Methods:</vt:lpstr>
      <vt:lpstr>Inheritance in ES6 Classes</vt:lpstr>
      <vt:lpstr>Using Super </vt:lpstr>
      <vt:lpstr>Modules (import/export) </vt:lpstr>
      <vt:lpstr>Renaming Imports</vt:lpstr>
      <vt:lpstr>Default Import/Export</vt:lpstr>
      <vt:lpstr>Import All</vt:lpstr>
      <vt:lpstr>React 18 Basics </vt:lpstr>
      <vt:lpstr>What is React JS?</vt:lpstr>
      <vt:lpstr>React Environment Setup </vt:lpstr>
      <vt:lpstr>Start the Development Server</vt:lpstr>
      <vt:lpstr>Advantages of React </vt:lpstr>
      <vt:lpstr>What is JSX?</vt:lpstr>
      <vt:lpstr>Why JSX?</vt:lpstr>
      <vt:lpstr>Expressions in JSX</vt:lpstr>
      <vt:lpstr>JSX Attributes</vt:lpstr>
      <vt:lpstr>Rules to Write JSX</vt:lpstr>
      <vt:lpstr>ReactJS Babel Introduction</vt:lpstr>
      <vt:lpstr>Virtual DOM works </vt:lpstr>
      <vt:lpstr>React Components </vt:lpstr>
      <vt:lpstr>A UI is broken down into multiple individual pieces called components. You can work on components independently and then merge them all into a parent component which will be your final UI.   </vt:lpstr>
      <vt:lpstr>Types of Components in React </vt:lpstr>
      <vt:lpstr>Functional Component in React</vt:lpstr>
      <vt:lpstr>Class Component in React  </vt:lpstr>
      <vt:lpstr>Syntax of Class Component  </vt:lpstr>
      <vt:lpstr>Class Component in React </vt:lpstr>
      <vt:lpstr>Functional Components vs. Class Components </vt:lpstr>
      <vt:lpstr>Props and state management</vt:lpstr>
      <vt:lpstr>Passing and Accessing props </vt:lpstr>
      <vt:lpstr>Default Props</vt:lpstr>
      <vt:lpstr>Default props in React class components </vt:lpstr>
      <vt:lpstr>PropTypes </vt:lpstr>
      <vt:lpstr>Syntax of propTypes</vt:lpstr>
      <vt:lpstr>ReactJS State</vt:lpstr>
      <vt:lpstr>Updating State in React </vt:lpstr>
      <vt:lpstr>Difference between props and state </vt:lpstr>
      <vt:lpstr>React Events</vt:lpstr>
      <vt:lpstr>Event Declaration in HTML </vt:lpstr>
      <vt:lpstr>Commonly Used React Event Handlers </vt:lpstr>
      <vt:lpstr>React List</vt:lpstr>
      <vt:lpstr>Example</vt:lpstr>
      <vt:lpstr>React JS Keys</vt:lpstr>
      <vt:lpstr>Example</vt:lpstr>
      <vt:lpstr>React Form</vt:lpstr>
      <vt:lpstr>Controlled Components </vt:lpstr>
      <vt:lpstr>Conditional rendering</vt:lpstr>
      <vt:lpstr>Conditional rendering</vt:lpstr>
      <vt:lpstr>Routing (react-router-dom)</vt:lpstr>
      <vt:lpstr>Router Setup in Project</vt:lpstr>
      <vt:lpstr>Router Setup in Project</vt:lpstr>
      <vt:lpstr>Dynamic Routing</vt:lpstr>
      <vt:lpstr>Navigation</vt:lpstr>
      <vt:lpstr>State Lifting</vt:lpstr>
      <vt:lpstr>Example :- Two sibling components that need to share the same state               Without Lifting State                                                                                              With State Lifting</vt:lpstr>
      <vt:lpstr>Advanced React 18 </vt:lpstr>
      <vt:lpstr>useState</vt:lpstr>
      <vt:lpstr>useState Example</vt:lpstr>
      <vt:lpstr>useEffect</vt:lpstr>
      <vt:lpstr>useContext</vt:lpstr>
      <vt:lpstr>Create Context requires 3 steps</vt:lpstr>
      <vt:lpstr>useRef</vt:lpstr>
      <vt:lpstr>useReducer</vt:lpstr>
      <vt:lpstr>useLayoutEffect</vt:lpstr>
      <vt:lpstr>useMemo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Vue.js</dc:title>
  <dc:creator>Chahat Uppal</dc:creator>
  <cp:lastModifiedBy>Manisha Sharma</cp:lastModifiedBy>
  <cp:revision>324</cp:revision>
  <dcterms:created xsi:type="dcterms:W3CDTF">2020-07-21T11:45:30Z</dcterms:created>
  <dcterms:modified xsi:type="dcterms:W3CDTF">2024-09-06T08:34:10Z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0x0101009A363145C9C50B4AA92EBDAF5EECD9AD</vt:lpwstr>
  </property>
  <property fmtid="{D5CDD505-2E9C-101B-9397-08002B2CF9AE}" pid="3" name="MSIP_Label_3b623b29-abd1-4de3-a20c-27566d79b7c7_Enabled">
    <vt:lpwstr>true</vt:lpwstr>
  </property>
  <property fmtid="{D5CDD505-2E9C-101B-9397-08002B2CF9AE}" pid="4" name="MSIP_Label_3b623b29-abd1-4de3-a20c-27566d79b7c7_SetDate">
    <vt:lpwstr>2024-08-26T06:48:26Z</vt:lpwstr>
  </property>
  <property fmtid="{D5CDD505-2E9C-101B-9397-08002B2CF9AE}" pid="5" name="MSIP_Label_3b623b29-abd1-4de3-a20c-27566d79b7c7_Method">
    <vt:lpwstr>Standard</vt:lpwstr>
  </property>
  <property fmtid="{D5CDD505-2E9C-101B-9397-08002B2CF9AE}" pid="6" name="MSIP_Label_3b623b29-abd1-4de3-a20c-27566d79b7c7_Name">
    <vt:lpwstr>3b623b29-abd1-4de3-a20c-27566d79b7c7</vt:lpwstr>
  </property>
  <property fmtid="{D5CDD505-2E9C-101B-9397-08002B2CF9AE}" pid="7" name="MSIP_Label_3b623b29-abd1-4de3-a20c-27566d79b7c7_SiteId">
    <vt:lpwstr>cbede638-a3d9-459f-8f4e-24ced73b4e5e</vt:lpwstr>
  </property>
  <property fmtid="{D5CDD505-2E9C-101B-9397-08002B2CF9AE}" pid="8" name="MSIP_Label_3b623b29-abd1-4de3-a20c-27566d79b7c7_ActionId">
    <vt:lpwstr>34af03dc-0e71-4c74-9913-648a03719319</vt:lpwstr>
  </property>
  <property fmtid="{D5CDD505-2E9C-101B-9397-08002B2CF9AE}" pid="9" name="MSIP_Label_3b623b29-abd1-4de3-a20c-27566d79b7c7_ContentBits">
    <vt:lpwstr>0</vt:lpwstr>
  </property>
</Properties>
</file>